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6CAA-AB59-4F8A-8F5D-E646EE2A7BA0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572C-9315-4A9C-8CBD-EE553EFF9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71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6CAA-AB59-4F8A-8F5D-E646EE2A7BA0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572C-9315-4A9C-8CBD-EE553EFF9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99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6CAA-AB59-4F8A-8F5D-E646EE2A7BA0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572C-9315-4A9C-8CBD-EE553EFF9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30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6CAA-AB59-4F8A-8F5D-E646EE2A7BA0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572C-9315-4A9C-8CBD-EE553EFF9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40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6CAA-AB59-4F8A-8F5D-E646EE2A7BA0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572C-9315-4A9C-8CBD-EE553EFF9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60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6CAA-AB59-4F8A-8F5D-E646EE2A7BA0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572C-9315-4A9C-8CBD-EE553EFF9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3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6CAA-AB59-4F8A-8F5D-E646EE2A7BA0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572C-9315-4A9C-8CBD-EE553EFF9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567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6CAA-AB59-4F8A-8F5D-E646EE2A7BA0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572C-9315-4A9C-8CBD-EE553EFF9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1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6CAA-AB59-4F8A-8F5D-E646EE2A7BA0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572C-9315-4A9C-8CBD-EE553EFF9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07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6CAA-AB59-4F8A-8F5D-E646EE2A7BA0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572C-9315-4A9C-8CBD-EE553EFF9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95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6CAA-AB59-4F8A-8F5D-E646EE2A7BA0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572C-9315-4A9C-8CBD-EE553EFF9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63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76CAA-AB59-4F8A-8F5D-E646EE2A7BA0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1572C-9315-4A9C-8CBD-EE553EFF9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01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 History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1920s vocab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47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Harlem Renaissance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 movement in music, art and philosophy based in New York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 movement in music, art and philosophy lead by African Americans in the American south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 movement for equal rights for all African Americans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All </a:t>
            </a:r>
            <a:r>
              <a:rPr lang="en-US" smtClean="0"/>
              <a:t>of thee above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500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Prohibition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An act to make alcohol illegal made official by the 18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An act to make alcohol illegal made official by the 19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An act to make alcohol illegal made official by the 21</a:t>
            </a:r>
            <a:r>
              <a:rPr lang="en-US" baseline="30000" dirty="0" smtClean="0"/>
              <a:t>st</a:t>
            </a:r>
            <a:r>
              <a:rPr lang="en-US" dirty="0" smtClean="0"/>
              <a:t> amendment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An act to make alcohol illegal made official by the Volstead act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53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Nativists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Someone who favors established inhabitants of a nation over immigrants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Someone who favors immigrants of a nation over established inhabitants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Someone who favors traditional values over the new morality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Someone who favors the rights of </a:t>
            </a:r>
            <a:r>
              <a:rPr lang="en-US" dirty="0"/>
              <a:t>N</a:t>
            </a:r>
            <a:r>
              <a:rPr lang="en-US" dirty="0" smtClean="0"/>
              <a:t>ative Americans over those of European immigrants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36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a) Favoring traditional values </a:t>
            </a:r>
          </a:p>
          <a:p>
            <a:pPr marL="0" indent="0">
              <a:buNone/>
            </a:pPr>
            <a:r>
              <a:rPr lang="en-US" dirty="0" smtClean="0"/>
              <a:t>b) Opposition to the teaching of evolution</a:t>
            </a:r>
          </a:p>
          <a:p>
            <a:pPr marL="0" indent="0">
              <a:buNone/>
            </a:pPr>
            <a:r>
              <a:rPr lang="en-US" dirty="0" smtClean="0"/>
              <a:t>c) Belief that the bible was inspired by God</a:t>
            </a:r>
          </a:p>
          <a:p>
            <a:pPr marL="0" indent="0">
              <a:buNone/>
            </a:pPr>
            <a:r>
              <a:rPr lang="en-US" dirty="0" smtClean="0"/>
              <a:t>d) All of the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9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Isolationism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) Was the fear of communism</a:t>
            </a:r>
          </a:p>
          <a:p>
            <a:pPr marL="0" indent="0">
              <a:buNone/>
            </a:pPr>
            <a:r>
              <a:rPr lang="en-US" dirty="0" smtClean="0"/>
              <a:t>b) Was Germany’s policy following WWI</a:t>
            </a:r>
          </a:p>
          <a:p>
            <a:pPr marL="0" indent="0">
              <a:buNone/>
            </a:pPr>
            <a:r>
              <a:rPr lang="en-US" dirty="0" smtClean="0"/>
              <a:t>c) Was America’s policy of avoiding involvement       with Europe</a:t>
            </a:r>
          </a:p>
          <a:p>
            <a:pPr marL="0" indent="0">
              <a:buNone/>
            </a:pPr>
            <a:r>
              <a:rPr lang="en-US" dirty="0" smtClean="0"/>
              <a:t>d) Was created by the League of Nations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6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Quota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en-US" dirty="0" smtClean="0"/>
              <a:t>Was based on literacy test scores</a:t>
            </a:r>
          </a:p>
          <a:p>
            <a:pPr marL="514350" indent="-514350">
              <a:buAutoNum type="alphaLcParenR"/>
            </a:pPr>
            <a:r>
              <a:rPr lang="en-US" dirty="0" smtClean="0"/>
              <a:t>Was based on immigrant population currently living in the US</a:t>
            </a:r>
          </a:p>
          <a:p>
            <a:pPr marL="514350" indent="-514350">
              <a:buAutoNum type="alphaLcParenR"/>
            </a:pPr>
            <a:r>
              <a:rPr lang="en-US" dirty="0" smtClean="0"/>
              <a:t>Allowed no more than 150,000 of any population to enter the country</a:t>
            </a:r>
          </a:p>
          <a:p>
            <a:pPr marL="514350" indent="-514350">
              <a:buAutoNum type="alphaLcParenR"/>
            </a:pPr>
            <a:r>
              <a:rPr lang="en-US" dirty="0" smtClean="0"/>
              <a:t>All of the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98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Exemp</a:t>
            </a:r>
            <a:r>
              <a:rPr lang="en-US" dirty="0"/>
              <a:t>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en-US" dirty="0" smtClean="0"/>
              <a:t>To be free from an obligation imposed on others</a:t>
            </a:r>
          </a:p>
          <a:p>
            <a:pPr marL="514350" indent="-514350">
              <a:buAutoNum type="alphaLcParenR"/>
            </a:pPr>
            <a:r>
              <a:rPr lang="en-US" dirty="0" smtClean="0"/>
              <a:t>To contribute to the group</a:t>
            </a:r>
          </a:p>
          <a:p>
            <a:pPr marL="514350" indent="-514350">
              <a:buAutoNum type="alphaLcParenR"/>
            </a:pPr>
            <a:r>
              <a:rPr lang="en-US" dirty="0" smtClean="0"/>
              <a:t>To include your personal opinion</a:t>
            </a:r>
          </a:p>
          <a:p>
            <a:pPr marL="514350" indent="-514350">
              <a:buAutoNum type="alphaLcParenR"/>
            </a:pPr>
            <a:r>
              <a:rPr lang="en-US" dirty="0" smtClean="0"/>
              <a:t>To be heavily taxed of income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81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en-US" dirty="0" smtClean="0"/>
              <a:t>To increase government regulation</a:t>
            </a:r>
          </a:p>
          <a:p>
            <a:pPr marL="0" indent="0">
              <a:buNone/>
            </a:pPr>
            <a:r>
              <a:rPr lang="en-US" dirty="0" smtClean="0"/>
              <a:t>b) To make a law official</a:t>
            </a:r>
          </a:p>
          <a:p>
            <a:pPr marL="0" indent="0">
              <a:buNone/>
            </a:pPr>
            <a:r>
              <a:rPr lang="en-US" dirty="0" smtClean="0"/>
              <a:t>c) To get rid of an act of government</a:t>
            </a:r>
          </a:p>
          <a:p>
            <a:pPr marL="0" indent="0">
              <a:buNone/>
            </a:pPr>
            <a:r>
              <a:rPr lang="en-US" dirty="0" smtClean="0"/>
              <a:t>d) To put the skin back on a banana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76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297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US History</vt:lpstr>
      <vt:lpstr>Harlem Renaissance</vt:lpstr>
      <vt:lpstr>Prohibition</vt:lpstr>
      <vt:lpstr>Nativists</vt:lpstr>
      <vt:lpstr>Fundamentalism</vt:lpstr>
      <vt:lpstr>Isolationism</vt:lpstr>
      <vt:lpstr>Emergency Quota Act</vt:lpstr>
      <vt:lpstr>Exempt</vt:lpstr>
      <vt:lpstr>Repeal</vt:lpstr>
    </vt:vector>
  </TitlesOfParts>
  <Company>JCPS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History</dc:title>
  <dc:creator>Lowery, Joshua A</dc:creator>
  <cp:lastModifiedBy>Lowery, Joshua A</cp:lastModifiedBy>
  <cp:revision>5</cp:revision>
  <dcterms:created xsi:type="dcterms:W3CDTF">2014-02-12T11:35:24Z</dcterms:created>
  <dcterms:modified xsi:type="dcterms:W3CDTF">2014-02-17T19:31:48Z</dcterms:modified>
</cp:coreProperties>
</file>