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65" r:id="rId3"/>
    <p:sldId id="266" r:id="rId4"/>
    <p:sldId id="261" r:id="rId5"/>
    <p:sldId id="259" r:id="rId6"/>
    <p:sldId id="258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FC0FA-C262-4DA9-8D51-C91C0851C615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20E63-794B-4D1D-A6F9-3B15ABA43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73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E88191-CEC1-4C27-8382-419EB5A596CA}" type="datetimeFigureOut">
              <a:rPr lang="en-US" smtClean="0"/>
              <a:pPr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EB1D97-A739-4019-A091-F9FE5731D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america-the-story-of-us/videos#life-in-jamestow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5894C095-A200-40A1-8BBB-03BE3984204F&amp;blnFromSearch=1&amp;productcode=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america-the-story-of-us/videos#boston-massac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America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Road to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Timelines should include: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the event </a:t>
            </a:r>
          </a:p>
          <a:p>
            <a:r>
              <a:rPr lang="en-US" dirty="0" smtClean="0"/>
              <a:t>The year of the event</a:t>
            </a:r>
          </a:p>
          <a:p>
            <a:r>
              <a:rPr lang="en-US" dirty="0" smtClean="0"/>
              <a:t>A short description of the event (1-3 sentences)</a:t>
            </a:r>
          </a:p>
          <a:p>
            <a:r>
              <a:rPr lang="en-US" dirty="0" smtClean="0"/>
              <a:t>A visual depiction ( a symbol, a logo, stick figures, anything that lets us make a visual connection to the event)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come to a new land?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lphaUcParenR"/>
            </a:pPr>
            <a:r>
              <a:rPr lang="en-US" dirty="0" smtClean="0"/>
              <a:t>PUSH FACTORS</a:t>
            </a:r>
            <a:endParaRPr lang="en-US" sz="2800" b="1" dirty="0" smtClean="0"/>
          </a:p>
          <a:p>
            <a:pPr marL="1009650" lvl="1" indent="-609600">
              <a:buFontTx/>
              <a:buAutoNum type="arabicPeriod"/>
            </a:pPr>
            <a:r>
              <a:rPr lang="en-US" b="1" dirty="0" smtClean="0"/>
              <a:t>CONDITIONS THAT CAUSE PEOPLE TO MOVE OR FLEE THEIR NATIVE LAND.</a:t>
            </a:r>
          </a:p>
          <a:p>
            <a:pPr marL="1409700" lvl="2" indent="-609600"/>
            <a:r>
              <a:rPr lang="en-US" b="1" dirty="0" smtClean="0"/>
              <a:t>FAMINE</a:t>
            </a:r>
          </a:p>
          <a:p>
            <a:pPr marL="1409700" lvl="2" indent="-609600"/>
            <a:r>
              <a:rPr lang="en-US" b="1" dirty="0" smtClean="0"/>
              <a:t>WAR</a:t>
            </a:r>
          </a:p>
          <a:p>
            <a:pPr marL="609600" indent="-609600">
              <a:buFontTx/>
              <a:buAutoNum type="alphaUcParenR" startAt="2"/>
            </a:pPr>
            <a:r>
              <a:rPr lang="en-US" sz="2800" b="1" dirty="0" smtClean="0"/>
              <a:t>PULL FACTORS</a:t>
            </a:r>
          </a:p>
          <a:p>
            <a:pPr marL="1009650" lvl="1" indent="-609600">
              <a:buFontTx/>
              <a:buAutoNum type="alphaUcParenR" startAt="2"/>
            </a:pPr>
            <a:r>
              <a:rPr lang="en-US" b="1" dirty="0" smtClean="0"/>
              <a:t>CONDITIONS THAT LURE PEOPLE TO LEAVE THEIR NATIVE LAND.</a:t>
            </a:r>
          </a:p>
          <a:p>
            <a:pPr marL="1409700" lvl="2" indent="-609600"/>
            <a:r>
              <a:rPr lang="en-US" b="1" dirty="0" smtClean="0"/>
              <a:t>ECONOMIC OPPORTUNITY</a:t>
            </a:r>
          </a:p>
          <a:p>
            <a:pPr marL="1409700" lvl="2" indent="-609600"/>
            <a:r>
              <a:rPr lang="en-US" b="1" dirty="0" smtClean="0"/>
              <a:t>FREEDOM</a:t>
            </a:r>
          </a:p>
          <a:p>
            <a:pPr marL="1409700" lvl="2" indent="-609600"/>
            <a:r>
              <a:rPr lang="en-US" b="1" dirty="0" smtClean="0"/>
              <a:t>HOPE FOR A NEW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come to a new 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 3 </a:t>
            </a:r>
            <a:r>
              <a:rPr lang="en-US" b="1" u="sng" dirty="0" err="1" smtClean="0"/>
              <a:t>Gs</a:t>
            </a:r>
            <a:endParaRPr lang="en-US" b="1" u="sng" dirty="0" smtClean="0"/>
          </a:p>
          <a:p>
            <a:r>
              <a:rPr lang="en-US" dirty="0" smtClean="0"/>
              <a:t>Gold- economic gain</a:t>
            </a:r>
          </a:p>
          <a:p>
            <a:endParaRPr lang="en-US" dirty="0" smtClean="0"/>
          </a:p>
          <a:p>
            <a:r>
              <a:rPr lang="en-US" dirty="0" smtClean="0"/>
              <a:t>God- to spread the Christian religion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Glory- fame for finding it first(this was mostly over by the time the “American” colonies were established)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Watch the following video clip and answer the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Jamestown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How would you describe life in Jamestown?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Why did people come here in the first place?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Do people around the world still see America the same way they did back then?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What groups are coming to America today? Why? </a:t>
            </a:r>
            <a:endParaRPr lang="en-US" dirty="0" smtClean="0">
              <a:latin typeface="Gisha" pitchFamily="34" charset="-79"/>
              <a:cs typeface="Gisha" pitchFamily="34" charset="-79"/>
            </a:endParaRPr>
          </a:p>
          <a:p>
            <a:endParaRPr lang="en-US" dirty="0">
              <a:latin typeface="Gisha" pitchFamily="34" charset="-79"/>
              <a:cs typeface="Gisha" pitchFamily="34" charset="-79"/>
            </a:endParaRPr>
          </a:p>
          <a:p>
            <a:r>
              <a:rPr lang="en-US" dirty="0">
                <a:hlinkClick r:id="rId2"/>
              </a:rPr>
              <a:t>http://www.history.com/shows/america-the-story-of-us/videos#life-in-jamestown</a:t>
            </a:r>
            <a:endParaRPr lang="en-US" dirty="0"/>
          </a:p>
          <a:p>
            <a:endParaRPr lang="en-US" dirty="0" smtClean="0">
              <a:latin typeface="Gisha" pitchFamily="34" charset="-79"/>
              <a:cs typeface="Gisha" pitchFamily="34" charset="-79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Watch the following video clip and answer the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British Rule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Why did the British put new taxes on the colonies at this time period? 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Give 1 example of a new British Tax.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Why did the British see this as fair?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Why did the colonists not see this as fair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?</a:t>
            </a:r>
          </a:p>
          <a:p>
            <a:endParaRPr lang="en-US" dirty="0">
              <a:latin typeface="Gisha" pitchFamily="34" charset="-79"/>
              <a:cs typeface="Gisha" pitchFamily="34" charset="-79"/>
            </a:endParaRPr>
          </a:p>
          <a:p>
            <a:r>
              <a:rPr lang="en-US" dirty="0">
                <a:hlinkClick r:id="rId2"/>
              </a:rPr>
              <a:t>http://player.discoveryeducation.com/index.cfm?guidAssetId=5894C095-A200-40A1-8BBB-03BE3984204F&amp;blnFromSearch=1&amp;productcode=US</a:t>
            </a:r>
            <a:endParaRPr lang="en-US" dirty="0"/>
          </a:p>
          <a:p>
            <a:endParaRPr lang="en-US" dirty="0">
              <a:latin typeface="Gisha" pitchFamily="34" charset="-79"/>
              <a:cs typeface="Gisha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Watch the following video clip and answer the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Boston Massacre</a:t>
            </a:r>
            <a:endParaRPr lang="en-US" dirty="0" smtClean="0"/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How did the Boston Massacre begin?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Who was the first to die?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Was this really a massacre?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Do you think they saw this the same way in Britain?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Give an example of one event in your lifetime that is similar to this one?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http://www.history.com/shows/america-the-story-of-us/videos#boston-massacre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Examine the following picture and answer the questions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Are there any recognizable historical figures in the picture? Who?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How does the artist use light and color to make a point in this picture?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What event is being portrayed?</a:t>
            </a:r>
          </a:p>
          <a:p>
            <a:r>
              <a:rPr lang="en-US" dirty="0" smtClean="0">
                <a:latin typeface="Gisha" pitchFamily="34" charset="-79"/>
                <a:cs typeface="Gisha" pitchFamily="34" charset="-79"/>
              </a:rPr>
              <a:t>List other pictures or movies that convey similar feelings.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hewordsmythe.com/assign1/images/Washington_Crossing_the_Delaw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201488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Group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groups are to use the books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unit 1 time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unit 1 vocab. words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2">
      <a:dk1>
        <a:sysClr val="windowText" lastClr="000000"/>
      </a:dk1>
      <a:lt1>
        <a:sysClr val="window" lastClr="FFFFFF"/>
      </a:lt1>
      <a:dk2>
        <a:srgbClr val="002060"/>
      </a:dk2>
      <a:lt2>
        <a:srgbClr val="E7ECED"/>
      </a:lt2>
      <a:accent1>
        <a:srgbClr val="FF0000"/>
      </a:accent1>
      <a:accent2>
        <a:srgbClr val="FFFFFF"/>
      </a:accent2>
      <a:accent3>
        <a:srgbClr val="DEAE00"/>
      </a:accent3>
      <a:accent4>
        <a:srgbClr val="002060"/>
      </a:accent4>
      <a:accent5>
        <a:srgbClr val="FF0000"/>
      </a:accent5>
      <a:accent6>
        <a:srgbClr val="FFFFFF"/>
      </a:accent6>
      <a:hlink>
        <a:srgbClr val="002060"/>
      </a:hlink>
      <a:folHlink>
        <a:srgbClr val="00B05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117</TotalTime>
  <Words>387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America</vt:lpstr>
      <vt:lpstr>Why come to a new land?</vt:lpstr>
      <vt:lpstr>Why come to a new land?</vt:lpstr>
      <vt:lpstr>Watch the following video clip and answer the questions</vt:lpstr>
      <vt:lpstr>Watch the following video clip and answer the questions</vt:lpstr>
      <vt:lpstr>Watch the following video clip and answer the questions</vt:lpstr>
      <vt:lpstr>Examine the following picture and answer the questions.</vt:lpstr>
      <vt:lpstr>PowerPoint Presentation</vt:lpstr>
      <vt:lpstr>Group Work</vt:lpstr>
      <vt:lpstr>Timelines should include: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jlowery</dc:creator>
  <cp:lastModifiedBy>Joshua L Abell</cp:lastModifiedBy>
  <cp:revision>13</cp:revision>
  <dcterms:created xsi:type="dcterms:W3CDTF">2011-08-17T18:30:19Z</dcterms:created>
  <dcterms:modified xsi:type="dcterms:W3CDTF">2014-08-14T12:34:39Z</dcterms:modified>
</cp:coreProperties>
</file>