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Baskerville"/>
          <a:ea typeface="Baskerville"/>
          <a:cs typeface="Baskerville"/>
        </a:font>
        <a:srgbClr val="635F51"/>
      </a:tcTxStyle>
      <a:tcStyle>
        <a:tcBdr>
          <a:lef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50000"/>
            </a:srgbClr>
          </a:solidFill>
        </a:fill>
      </a:tcStyle>
    </a:band2H>
    <a:firstCol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Baskerville SemiBold"/>
          <a:ea typeface="Baskerville SemiBold"/>
          <a:cs typeface="Baskerville SemiBold"/>
        </a:font>
        <a:srgbClr val="6F6A5A"/>
      </a:tcTxStyle>
      <a:tcStyle>
        <a:tcBdr>
          <a:lef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Baskerville"/>
          <a:ea typeface="Baskerville"/>
          <a:cs typeface="Baskerville"/>
        </a:font>
        <a:srgbClr val="635F5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66246"/>
              </a:solidFill>
              <a:prstDash val="solid"/>
              <a:miter lim="400000"/>
            </a:ln>
          </a:top>
          <a:bottom>
            <a:ln w="12700" cap="flat">
              <a:solidFill>
                <a:srgbClr val="766246"/>
              </a:solidFill>
              <a:prstDash val="solid"/>
              <a:miter lim="400000"/>
            </a:ln>
          </a:bottom>
          <a:insideH>
            <a:ln w="12700" cap="flat">
              <a:solidFill>
                <a:srgbClr val="76624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1C6">
              <a:alpha val="82000"/>
            </a:srgbClr>
          </a:solidFill>
        </a:fill>
      </a:tcStyle>
    </a:wholeTbl>
    <a:band2H>
      <a:tcTxStyle b="def" i="def"/>
      <a:tcStyle>
        <a:tcBdr/>
        <a:fill>
          <a:solidFill>
            <a:srgbClr val="E6E1C6">
              <a:alpha val="19000"/>
            </a:srgbClr>
          </a:solidFill>
        </a:fill>
      </a:tcStyle>
    </a:band2H>
    <a:firstCol>
      <a:tcTxStyle b="off" i="off">
        <a:font>
          <a:latin typeface="Baskerville"/>
          <a:ea typeface="Baskerville"/>
          <a:cs typeface="Baskerville"/>
        </a:font>
        <a:srgbClr val="635F51"/>
      </a:tcTxStyle>
      <a:tcStyle>
        <a:tcBdr>
          <a:left>
            <a:ln w="3175" cap="flat">
              <a:solidFill>
                <a:srgbClr val="766246"/>
              </a:solidFill>
              <a:prstDash val="solid"/>
              <a:miter lim="400000"/>
            </a:ln>
          </a:left>
          <a:right>
            <a:ln w="12700" cap="flat">
              <a:solidFill>
                <a:srgbClr val="766246"/>
              </a:solidFill>
              <a:prstDash val="solid"/>
              <a:miter lim="400000"/>
            </a:ln>
          </a:right>
          <a:top>
            <a:ln w="12700" cap="flat">
              <a:solidFill>
                <a:srgbClr val="766246"/>
              </a:solidFill>
              <a:prstDash val="solid"/>
              <a:miter lim="400000"/>
            </a:ln>
          </a:top>
          <a:bottom>
            <a:ln w="12700" cap="flat">
              <a:solidFill>
                <a:srgbClr val="766246"/>
              </a:solidFill>
              <a:prstDash val="solid"/>
              <a:miter lim="400000"/>
            </a:ln>
          </a:bottom>
          <a:insideH>
            <a:ln w="12700" cap="flat">
              <a:solidFill>
                <a:srgbClr val="76624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1C6">
              <a:alpha val="82000"/>
            </a:srgbClr>
          </a:solidFill>
        </a:fill>
      </a:tcStyle>
    </a:firstCol>
    <a:lastRow>
      <a:tcTxStyle b="off" i="off">
        <a:font>
          <a:latin typeface="Baskerville"/>
          <a:ea typeface="Baskerville"/>
          <a:cs typeface="Baskerville"/>
        </a:font>
        <a:srgbClr val="635F5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66246"/>
              </a:solidFill>
              <a:prstDash val="solid"/>
              <a:miter lim="400000"/>
            </a:ln>
          </a:top>
          <a:bottom>
            <a:ln w="3175" cap="flat">
              <a:solidFill>
                <a:srgbClr val="766246"/>
              </a:solidFill>
              <a:prstDash val="solid"/>
              <a:miter lim="400000"/>
            </a:ln>
          </a:bottom>
          <a:insideH>
            <a:ln w="12700" cap="flat">
              <a:solidFill>
                <a:srgbClr val="76624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1C6">
              <a:alpha val="82000"/>
            </a:srgbClr>
          </a:solidFill>
        </a:fill>
      </a:tcStyle>
    </a:lastRow>
    <a:firstRow>
      <a:tcTxStyle b="on" i="off">
        <a:font>
          <a:latin typeface="Baskerville SemiBold"/>
          <a:ea typeface="Baskerville SemiBold"/>
          <a:cs typeface="Baskerville SemiBold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766246"/>
              </a:solidFill>
              <a:prstDash val="solid"/>
              <a:miter lim="400000"/>
            </a:ln>
          </a:top>
          <a:bottom>
            <a:ln w="12700" cap="flat">
              <a:solidFill>
                <a:srgbClr val="766246"/>
              </a:solidFill>
              <a:prstDash val="solid"/>
              <a:miter lim="400000"/>
            </a:ln>
          </a:bottom>
          <a:insideH>
            <a:ln w="12700" cap="flat">
              <a:solidFill>
                <a:srgbClr val="E8E4D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Baskerville"/>
          <a:ea typeface="Baskerville"/>
          <a:cs typeface="Baskerville"/>
        </a:font>
        <a:srgbClr val="635F5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7A698"/>
              </a:solidFill>
              <a:prstDash val="solid"/>
              <a:miter lim="400000"/>
            </a:ln>
          </a:top>
          <a:bottom>
            <a:ln w="12700" cap="flat">
              <a:solidFill>
                <a:srgbClr val="A7A698"/>
              </a:solidFill>
              <a:prstDash val="solid"/>
              <a:miter lim="400000"/>
            </a:ln>
          </a:bottom>
          <a:insideH>
            <a:ln w="12700" cap="flat">
              <a:solidFill>
                <a:srgbClr val="A7A69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4908F">
              <a:alpha val="8000"/>
            </a:srgbClr>
          </a:solidFill>
        </a:fill>
      </a:tcStyle>
    </a:band2H>
    <a:firstCol>
      <a:tcTxStyle b="off" i="off">
        <a:font>
          <a:latin typeface="Baskerville"/>
          <a:ea typeface="Baskerville"/>
          <a:cs typeface="Baskerville"/>
        </a:font>
        <a:srgbClr val="FFFCF2"/>
      </a:tcTxStyle>
      <a:tcStyle>
        <a:tcBdr>
          <a:left>
            <a:ln w="12700" cap="flat">
              <a:solidFill>
                <a:srgbClr val="A7A698"/>
              </a:solidFill>
              <a:prstDash val="solid"/>
              <a:miter lim="400000"/>
            </a:ln>
          </a:left>
          <a:right>
            <a:ln w="12700" cap="flat">
              <a:solidFill>
                <a:srgbClr val="4C4F57"/>
              </a:solidFill>
              <a:prstDash val="solid"/>
              <a:miter lim="400000"/>
            </a:ln>
          </a:right>
          <a:top>
            <a:ln w="12700" cap="flat">
              <a:solidFill>
                <a:srgbClr val="727264"/>
              </a:solidFill>
              <a:prstDash val="solid"/>
              <a:miter lim="400000"/>
            </a:ln>
          </a:top>
          <a:bottom>
            <a:ln w="12700" cap="flat">
              <a:solidFill>
                <a:srgbClr val="727264"/>
              </a:solidFill>
              <a:prstDash val="solid"/>
              <a:miter lim="400000"/>
            </a:ln>
          </a:bottom>
          <a:insideH>
            <a:ln w="12700" cap="flat">
              <a:solidFill>
                <a:srgbClr val="727264"/>
              </a:solidFill>
              <a:prstDash val="solid"/>
              <a:miter lim="400000"/>
            </a:ln>
          </a:insideH>
          <a:insideV>
            <a:ln w="12700" cap="flat">
              <a:solidFill>
                <a:srgbClr val="727264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C4F57"/>
              </a:solidFill>
              <a:prstDash val="solid"/>
              <a:miter lim="400000"/>
            </a:ln>
          </a:top>
          <a:bottom>
            <a:ln w="12700" cap="flat">
              <a:solidFill>
                <a:srgbClr val="A7A698"/>
              </a:solidFill>
              <a:prstDash val="solid"/>
              <a:miter lim="400000"/>
            </a:ln>
          </a:bottom>
          <a:insideH>
            <a:ln w="12700" cap="flat">
              <a:solidFill>
                <a:srgbClr val="4C4F5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7A698"/>
              </a:solidFill>
              <a:prstDash val="solid"/>
              <a:miter lim="400000"/>
            </a:ln>
          </a:top>
          <a:bottom>
            <a:ln w="12700" cap="flat">
              <a:solidFill>
                <a:srgbClr val="4C4F57"/>
              </a:solidFill>
              <a:prstDash val="solid"/>
              <a:miter lim="400000"/>
            </a:ln>
          </a:bottom>
          <a:insideH>
            <a:ln w="12700" cap="flat">
              <a:solidFill>
                <a:srgbClr val="4C4F5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Baskerville"/>
          <a:ea typeface="Baskerville"/>
          <a:cs typeface="Baskerville"/>
        </a:font>
        <a:srgbClr val="635F5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FECE2"/>
          </a:solidFill>
        </a:fill>
      </a:tcStyle>
    </a:wholeTbl>
    <a:band2H>
      <a:tcTxStyle b="def" i="def"/>
      <a:tcStyle>
        <a:tcBdr/>
        <a:fill>
          <a:solidFill>
            <a:srgbClr val="FFFBF1"/>
          </a:solidFill>
        </a:fill>
      </a:tcStyle>
    </a:band2H>
    <a:firstCol>
      <a:tcTxStyle b="on" i="off">
        <a:font>
          <a:latin typeface="Baskerville SemiBold"/>
          <a:ea typeface="Baskerville SemiBold"/>
          <a:cs typeface="Baskerville SemiBold"/>
        </a:font>
        <a:srgbClr val="6F6A5A"/>
      </a:tcTxStyle>
      <a:tcStyle>
        <a:tcBdr>
          <a:left>
            <a:ln w="12700" cap="flat">
              <a:solidFill>
                <a:srgbClr val="5F5857"/>
              </a:solidFill>
              <a:prstDash val="solid"/>
              <a:miter lim="400000"/>
            </a:ln>
          </a:left>
          <a:right>
            <a:ln w="12700" cap="flat">
              <a:solidFill>
                <a:srgbClr val="A29A85"/>
              </a:solidFill>
              <a:prstDash val="solid"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A29A85"/>
              </a:solidFill>
              <a:prstDash val="solid"/>
              <a:miter lim="400000"/>
            </a:ln>
          </a:insideV>
        </a:tcBdr>
        <a:fill>
          <a:solidFill>
            <a:srgbClr val="E8E4D8"/>
          </a:solidFill>
        </a:fill>
      </a:tcStyle>
    </a:firstCol>
    <a:lastRow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53030"/>
              </a:solidFill>
              <a:prstDash val="solid"/>
              <a:miter lim="400000"/>
            </a:ln>
          </a:top>
          <a:bottom>
            <a:ln w="12700" cap="flat">
              <a:solidFill>
                <a:srgbClr val="5F5857"/>
              </a:solidFill>
              <a:prstDash val="solid"/>
              <a:miter lim="400000"/>
            </a:ln>
          </a:bottom>
          <a:insideH>
            <a:ln w="12700" cap="flat">
              <a:solidFill>
                <a:srgbClr val="49424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F5857"/>
              </a:solidFill>
              <a:prstDash val="solid"/>
              <a:miter lim="400000"/>
            </a:ln>
          </a:top>
          <a:bottom>
            <a:ln w="12700" cap="flat">
              <a:solidFill>
                <a:srgbClr val="F1EEE5"/>
              </a:solidFill>
              <a:prstDash val="solid"/>
              <a:miter lim="400000"/>
            </a:ln>
          </a:bottom>
          <a:insideH>
            <a:ln w="12700" cap="flat">
              <a:solidFill>
                <a:srgbClr val="D9CF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Baskerville"/>
          <a:ea typeface="Baskerville"/>
          <a:cs typeface="Baskerville"/>
        </a:font>
        <a:srgbClr val="5F5857"/>
      </a:tcTxStyle>
      <a:tcStyle>
        <a:tcBdr>
          <a:left>
            <a:ln w="12700" cap="flat">
              <a:solidFill>
                <a:srgbClr val="F7F6F1"/>
              </a:solidFill>
              <a:prstDash val="solid"/>
              <a:miter lim="400000"/>
            </a:ln>
          </a:left>
          <a:right>
            <a:ln w="12700" cap="flat">
              <a:solidFill>
                <a:srgbClr val="F7F6F1"/>
              </a:solidFill>
              <a:prstDash val="solid"/>
              <a:miter lim="400000"/>
            </a:ln>
          </a:right>
          <a:top>
            <a:ln w="12700" cap="flat">
              <a:solidFill>
                <a:srgbClr val="F7F6F1"/>
              </a:solidFill>
              <a:prstDash val="solid"/>
              <a:miter lim="400000"/>
            </a:ln>
          </a:top>
          <a:bottom>
            <a:ln w="12700" cap="flat">
              <a:solidFill>
                <a:srgbClr val="F7F6F1"/>
              </a:solidFill>
              <a:prstDash val="solid"/>
              <a:miter lim="400000"/>
            </a:ln>
          </a:bottom>
          <a:insideH>
            <a:ln w="12700" cap="flat">
              <a:solidFill>
                <a:srgbClr val="F7F6F1"/>
              </a:solidFill>
              <a:prstDash val="solid"/>
              <a:miter lim="400000"/>
            </a:ln>
          </a:insideH>
          <a:insideV>
            <a:ln w="12700" cap="flat">
              <a:solidFill>
                <a:srgbClr val="F7F6F1"/>
              </a:solidFill>
              <a:prstDash val="solid"/>
              <a:miter lim="400000"/>
            </a:ln>
          </a:insideV>
        </a:tcBdr>
        <a:fill>
          <a:solidFill>
            <a:srgbClr val="CBC7C7"/>
          </a:solidFill>
        </a:fill>
      </a:tcStyle>
    </a:wholeTbl>
    <a:band2H>
      <a:tcTxStyle b="def" i="def"/>
      <a:tcStyle>
        <a:tcBdr/>
        <a:fill>
          <a:solidFill>
            <a:srgbClr val="DED9DA"/>
          </a:solidFill>
        </a:fill>
      </a:tcStyle>
    </a:band2H>
    <a:firstCol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solidFill>
                <a:srgbClr val="F7F6F1"/>
              </a:solidFill>
              <a:prstDash val="solid"/>
              <a:miter lim="400000"/>
            </a:ln>
          </a:left>
          <a:right>
            <a:ln w="12700" cap="flat">
              <a:solidFill>
                <a:srgbClr val="F7F6F1"/>
              </a:solidFill>
              <a:prstDash val="solid"/>
              <a:miter lim="400000"/>
            </a:ln>
          </a:right>
          <a:top>
            <a:ln w="12700" cap="flat">
              <a:solidFill>
                <a:srgbClr val="F7F6F1"/>
              </a:solidFill>
              <a:prstDash val="solid"/>
              <a:miter lim="400000"/>
            </a:ln>
          </a:top>
          <a:bottom>
            <a:ln w="12700" cap="flat">
              <a:solidFill>
                <a:srgbClr val="F7F6F1"/>
              </a:solidFill>
              <a:prstDash val="solid"/>
              <a:miter lim="400000"/>
            </a:ln>
          </a:bottom>
          <a:insideH>
            <a:ln w="12700" cap="flat">
              <a:solidFill>
                <a:srgbClr val="F7F6F1"/>
              </a:solidFill>
              <a:prstDash val="solid"/>
              <a:miter lim="400000"/>
            </a:ln>
          </a:insideH>
          <a:insideV>
            <a:ln w="12700" cap="flat">
              <a:solidFill>
                <a:srgbClr val="F7F6F1"/>
              </a:solidFill>
              <a:prstDash val="solid"/>
              <a:miter lim="400000"/>
            </a:ln>
          </a:insideV>
        </a:tcBdr>
        <a:fill>
          <a:solidFill>
            <a:srgbClr val="5F5857"/>
          </a:solidFill>
        </a:fill>
      </a:tcStyle>
    </a:firstCol>
    <a:lastRow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solidFill>
                <a:srgbClr val="F7F6F1"/>
              </a:solidFill>
              <a:prstDash val="solid"/>
              <a:miter lim="400000"/>
            </a:ln>
          </a:left>
          <a:right>
            <a:ln w="12700" cap="flat">
              <a:solidFill>
                <a:srgbClr val="F7F6F1"/>
              </a:solidFill>
              <a:prstDash val="solid"/>
              <a:miter lim="400000"/>
            </a:ln>
          </a:right>
          <a:top>
            <a:ln w="12700" cap="flat">
              <a:solidFill>
                <a:srgbClr val="F7F6F1"/>
              </a:solidFill>
              <a:prstDash val="solid"/>
              <a:miter lim="400000"/>
            </a:ln>
          </a:top>
          <a:bottom>
            <a:ln w="12700" cap="flat">
              <a:solidFill>
                <a:srgbClr val="F7F6F1"/>
              </a:solidFill>
              <a:prstDash val="solid"/>
              <a:miter lim="400000"/>
            </a:ln>
          </a:bottom>
          <a:insideH>
            <a:ln w="12700" cap="flat">
              <a:solidFill>
                <a:srgbClr val="F7F6F1"/>
              </a:solidFill>
              <a:prstDash val="solid"/>
              <a:miter lim="400000"/>
            </a:ln>
          </a:insideH>
          <a:insideV>
            <a:ln w="12700" cap="flat">
              <a:solidFill>
                <a:srgbClr val="F7F6F1"/>
              </a:solidFill>
              <a:prstDash val="solid"/>
              <a:miter lim="400000"/>
            </a:ln>
          </a:insideV>
        </a:tcBdr>
        <a:fill>
          <a:solidFill>
            <a:srgbClr val="7C7878"/>
          </a:solidFill>
        </a:fill>
      </a:tcStyle>
    </a:lastRow>
    <a:firstRow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solidFill>
                <a:srgbClr val="F7F6F1"/>
              </a:solidFill>
              <a:prstDash val="solid"/>
              <a:miter lim="400000"/>
            </a:ln>
          </a:left>
          <a:right>
            <a:ln w="12700" cap="flat">
              <a:solidFill>
                <a:srgbClr val="F7F6F1"/>
              </a:solidFill>
              <a:prstDash val="solid"/>
              <a:miter lim="400000"/>
            </a:ln>
          </a:right>
          <a:top>
            <a:ln w="12700" cap="flat">
              <a:solidFill>
                <a:srgbClr val="F7F6F1"/>
              </a:solidFill>
              <a:prstDash val="solid"/>
              <a:miter lim="400000"/>
            </a:ln>
          </a:top>
          <a:bottom>
            <a:ln w="12700" cap="flat">
              <a:solidFill>
                <a:srgbClr val="F7F6F1"/>
              </a:solidFill>
              <a:prstDash val="solid"/>
              <a:miter lim="400000"/>
            </a:ln>
          </a:bottom>
          <a:insideH>
            <a:ln w="12700" cap="flat">
              <a:solidFill>
                <a:srgbClr val="F7F6F1"/>
              </a:solidFill>
              <a:prstDash val="solid"/>
              <a:miter lim="400000"/>
            </a:ln>
          </a:insideH>
          <a:insideV>
            <a:ln w="12700" cap="flat">
              <a:solidFill>
                <a:srgbClr val="F7F6F1"/>
              </a:solidFill>
              <a:prstDash val="solid"/>
              <a:miter lim="400000"/>
            </a:ln>
          </a:insideV>
        </a:tcBdr>
        <a:fill>
          <a:solidFill>
            <a:srgbClr val="7C7878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Baskerville"/>
          <a:ea typeface="Baskerville"/>
          <a:cs typeface="Baskerville"/>
        </a:font>
        <a:srgbClr val="635F5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09C9C"/>
              </a:solidFill>
              <a:prstDash val="solid"/>
              <a:miter lim="400000"/>
            </a:ln>
          </a:top>
          <a:bottom>
            <a:ln w="12700" cap="flat">
              <a:solidFill>
                <a:srgbClr val="A09C9C"/>
              </a:solidFill>
              <a:prstDash val="solid"/>
              <a:miter lim="400000"/>
            </a:ln>
          </a:bottom>
          <a:insideH>
            <a:ln w="12700" cap="flat">
              <a:solidFill>
                <a:srgbClr val="A09C9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64999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Baskerville SemiBold"/>
          <a:ea typeface="Baskerville SemiBold"/>
          <a:cs typeface="Baskerville SemiBold"/>
        </a:font>
        <a:srgbClr val="6F6A5A"/>
      </a:tcTxStyle>
      <a:tcStyle>
        <a:tcBdr>
          <a:left>
            <a:ln w="12700" cap="flat">
              <a:solidFill>
                <a:srgbClr val="A09C9C"/>
              </a:solidFill>
              <a:prstDash val="solid"/>
              <a:miter lim="400000"/>
            </a:ln>
          </a:left>
          <a:right>
            <a:ln w="12700" cap="flat">
              <a:solidFill>
                <a:srgbClr val="A09C9C"/>
              </a:solidFill>
              <a:prstDash val="solid"/>
              <a:miter lim="400000"/>
            </a:ln>
          </a:right>
          <a:top>
            <a:ln w="12700" cap="flat">
              <a:solidFill>
                <a:srgbClr val="A09C9C"/>
              </a:solidFill>
              <a:prstDash val="solid"/>
              <a:miter lim="400000"/>
            </a:ln>
          </a:top>
          <a:bottom>
            <a:ln w="12700" cap="flat">
              <a:solidFill>
                <a:srgbClr val="A09C9C"/>
              </a:solidFill>
              <a:prstDash val="solid"/>
              <a:miter lim="400000"/>
            </a:ln>
          </a:bottom>
          <a:insideH>
            <a:ln w="12700" cap="flat">
              <a:solidFill>
                <a:srgbClr val="A09C9C"/>
              </a:solidFill>
              <a:prstDash val="solid"/>
              <a:miter lim="400000"/>
            </a:ln>
          </a:insideH>
          <a:insideV>
            <a:ln w="12700" cap="flat">
              <a:solidFill>
                <a:srgbClr val="A09C9C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Baskerville SemiBold"/>
          <a:ea typeface="Baskerville SemiBold"/>
          <a:cs typeface="Baskerville SemiBold"/>
        </a:font>
        <a:srgbClr val="6F6A5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09C9C"/>
              </a:solidFill>
              <a:prstDash val="solid"/>
              <a:miter lim="400000"/>
            </a:ln>
          </a:top>
          <a:bottom>
            <a:ln w="12700" cap="flat">
              <a:solidFill>
                <a:srgbClr val="A09C9C"/>
              </a:solidFill>
              <a:prstDash val="solid"/>
              <a:miter lim="400000"/>
            </a:ln>
          </a:bottom>
          <a:insideH>
            <a:ln w="12700" cap="flat">
              <a:solidFill>
                <a:srgbClr val="A09C9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Baskerville SemiBold"/>
          <a:ea typeface="Baskerville SemiBold"/>
          <a:cs typeface="Baskerville SemiBold"/>
        </a:font>
        <a:srgbClr val="6F6A5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09C9C"/>
              </a:solidFill>
              <a:prstDash val="solid"/>
              <a:miter lim="400000"/>
            </a:ln>
          </a:top>
          <a:bottom>
            <a:ln w="12700" cap="flat">
              <a:solidFill>
                <a:srgbClr val="A09C9C"/>
              </a:solidFill>
              <a:prstDash val="solid"/>
              <a:miter lim="400000"/>
            </a:ln>
          </a:bottom>
          <a:insideH>
            <a:ln w="12700" cap="flat">
              <a:solidFill>
                <a:srgbClr val="A09C9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016000" y="2032000"/>
            <a:ext cx="10972800" cy="32258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CF2"/>
                </a:solidFill>
                <a:effectLst>
                  <a:outerShdw sx="100000" sy="100000" kx="0" ky="0" algn="b" rotWithShape="0" blurRad="25400" dist="50800" dir="13500000">
                    <a:srgbClr val="424242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016000" y="5359400"/>
            <a:ext cx="10972800" cy="12319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xfrm>
            <a:off x="6299225" y="9258300"/>
            <a:ext cx="393650" cy="32585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CF2"/>
                </a:solidFill>
                <a:latin typeface="+mn-lt"/>
                <a:ea typeface="+mn-ea"/>
                <a:cs typeface="+mn-cs"/>
                <a:sym typeface="Copperplat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6362700"/>
            <a:ext cx="10464800" cy="596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400">
                <a:solidFill>
                  <a:srgbClr val="A29A85"/>
                </a:solidFill>
              </a:defRPr>
            </a:lvl1pPr>
          </a:lstStyle>
          <a:p>
            <a:pPr/>
            <a:r>
              <a:t>-Johnny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4210050"/>
            <a:ext cx="10464800" cy="8001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3800"/>
              </a:spcBef>
              <a:buClrTx/>
              <a:buSzTx/>
              <a:buNone/>
              <a:defRPr i="1" sz="4800">
                <a:latin typeface="Baskerville SemiBold"/>
                <a:ea typeface="Baskerville SemiBold"/>
                <a:cs typeface="Baskerville SemiBold"/>
                <a:sym typeface="Baskerville SemiBold"/>
              </a:defRPr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sz="half" idx="13"/>
          </p:nvPr>
        </p:nvSpPr>
        <p:spPr>
          <a:xfrm>
            <a:off x="2819400" y="1257300"/>
            <a:ext cx="7366000" cy="53721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028700" y="6743700"/>
            <a:ext cx="10972800" cy="1524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CF2"/>
                </a:solidFill>
                <a:effectLst>
                  <a:outerShdw sx="100000" sy="100000" kx="0" ky="0" algn="b" rotWithShape="0" blurRad="25400" dist="50800" dir="13500000">
                    <a:srgbClr val="424242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028700" y="8255000"/>
            <a:ext cx="10972800" cy="1193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xfrm>
            <a:off x="6299225" y="9258300"/>
            <a:ext cx="393650" cy="32585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CF2"/>
                </a:solidFill>
                <a:latin typeface="+mn-lt"/>
                <a:ea typeface="+mn-ea"/>
                <a:cs typeface="+mn-cs"/>
                <a:sym typeface="Copperplat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016000" y="3263900"/>
            <a:ext cx="10972800" cy="3225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CF2"/>
                </a:solidFill>
                <a:effectLst>
                  <a:outerShdw sx="100000" sy="100000" kx="0" ky="0" algn="b" rotWithShape="0" blurRad="25400" dist="50800" dir="13500000">
                    <a:srgbClr val="424242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xfrm>
            <a:off x="6299225" y="9258300"/>
            <a:ext cx="393650" cy="32585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CF2"/>
                </a:solidFill>
                <a:latin typeface="+mn-lt"/>
                <a:ea typeface="+mn-ea"/>
                <a:cs typeface="+mn-cs"/>
                <a:sym typeface="Copperplat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quarter" idx="13"/>
          </p:nvPr>
        </p:nvSpPr>
        <p:spPr>
          <a:xfrm>
            <a:off x="7664450" y="2044700"/>
            <a:ext cx="4267200" cy="5638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762000" y="2311400"/>
            <a:ext cx="6324600" cy="31877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CF2"/>
                </a:solidFill>
                <a:effectLst>
                  <a:outerShdw sx="100000" sy="100000" kx="0" ky="0" algn="b" rotWithShape="0" blurRad="25400" dist="50800" dir="13500000">
                    <a:srgbClr val="424242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762000" y="5626100"/>
            <a:ext cx="6324600" cy="3238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xfrm>
            <a:off x="6299225" y="9258300"/>
            <a:ext cx="393650" cy="32585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CF2"/>
                </a:solidFill>
                <a:latin typeface="+mn-lt"/>
                <a:ea typeface="+mn-ea"/>
                <a:cs typeface="+mn-cs"/>
                <a:sym typeface="Copperplat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xfrm>
            <a:off x="1016000" y="2768600"/>
            <a:ext cx="10972800" cy="57150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quarter" idx="13"/>
          </p:nvPr>
        </p:nvSpPr>
        <p:spPr>
          <a:xfrm>
            <a:off x="7410450" y="2806700"/>
            <a:ext cx="4267200" cy="56388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1016000" y="2768600"/>
            <a:ext cx="54864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3800"/>
              </a:spcBef>
              <a:defRPr sz="3400"/>
            </a:lvl1pPr>
            <a:lvl2pPr>
              <a:spcBef>
                <a:spcPts val="3800"/>
              </a:spcBef>
              <a:defRPr sz="3400"/>
            </a:lvl2pPr>
            <a:lvl3pPr>
              <a:spcBef>
                <a:spcPts val="3800"/>
              </a:spcBef>
              <a:defRPr sz="3400"/>
            </a:lvl3pPr>
            <a:lvl4pPr marL="1625600">
              <a:spcBef>
                <a:spcPts val="3800"/>
              </a:spcBef>
              <a:defRPr sz="3400"/>
            </a:lvl4pPr>
            <a:lvl5pPr marL="2070100">
              <a:spcBef>
                <a:spcPts val="3800"/>
              </a:spcBef>
              <a:defRPr sz="3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7394351" y="4637752"/>
            <a:ext cx="4686301" cy="41529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7394351" y="927100"/>
            <a:ext cx="4686301" cy="28575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914400" y="927100"/>
            <a:ext cx="5626100" cy="78613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xfrm>
            <a:off x="6324599" y="9004300"/>
            <a:ext cx="342901" cy="368300"/>
          </a:xfrm>
          <a:prstGeom prst="rect">
            <a:avLst/>
          </a:prstGeom>
        </p:spPr>
        <p:txBody>
          <a:bodyPr/>
          <a:lstStyle>
            <a:lvl1pPr algn="r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body" idx="1"/>
          </p:nvPr>
        </p:nvSpPr>
        <p:spPr>
          <a:xfrm>
            <a:off x="1016000" y="1270000"/>
            <a:ext cx="109728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Shape 3"/>
          <p:cNvSpPr/>
          <p:nvPr>
            <p:ph type="title"/>
          </p:nvPr>
        </p:nvSpPr>
        <p:spPr>
          <a:xfrm>
            <a:off x="1016000" y="546100"/>
            <a:ext cx="10972800" cy="185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24599" y="9004300"/>
            <a:ext cx="342901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ln>
            <a:noFill/>
          </a:ln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9pPr>
    </p:titleStyle>
    <p:bodyStyle>
      <a:lvl1pPr marL="419100" marR="0" indent="-4191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1pPr>
      <a:lvl2pPr marL="838200" marR="0" indent="-4191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2pPr>
      <a:lvl3pPr marL="1181100" marR="0" indent="-4191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3pPr>
      <a:lvl4pPr marL="1562100" marR="0" indent="-4191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4pPr>
      <a:lvl5pPr marL="1943100" marR="0" indent="-4191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5pPr>
      <a:lvl6pPr marL="2324100" marR="0" indent="-4191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6pPr>
      <a:lvl7pPr marL="2705100" marR="0" indent="-4191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7pPr>
      <a:lvl8pPr marL="3086100" marR="0" indent="-4191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8pPr>
      <a:lvl9pPr marL="3467100" marR="0" indent="-4191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b="0" baseline="0" cap="none" i="0" spc="0" strike="noStrike" sz="4000" u="none">
          <a:ln>
            <a:noFill/>
          </a:ln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0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ctrTitle"/>
          </p:nvPr>
        </p:nvSpPr>
        <p:spPr>
          <a:xfrm>
            <a:off x="819605" y="2032000"/>
            <a:ext cx="10972801" cy="3225800"/>
          </a:xfrm>
          <a:prstGeom prst="rect">
            <a:avLst/>
          </a:prstGeom>
        </p:spPr>
        <p:txBody>
          <a:bodyPr/>
          <a:lstStyle/>
          <a:p>
            <a:pPr/>
            <a:r>
              <a:t>Civil rights Organizations </a:t>
            </a:r>
          </a:p>
        </p:txBody>
      </p:sp>
      <p:sp>
        <p:nvSpPr>
          <p:cNvPr id="120" name="Shape 120"/>
          <p:cNvSpPr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Terrance J.  Tommy J.   Dylan Y.     Alexis L. Jessica S.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Goals </a:t>
            </a:r>
          </a:p>
        </p:txBody>
      </p:sp>
      <p:pic>
        <p:nvPicPr>
          <p:cNvPr id="123" name="E74445F6-0783-4DE5-8C1F-93A0C98D2B9C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7646" y="654647"/>
            <a:ext cx="4586911" cy="42467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54D032AD-D727-4E83-9E18-DEBF73486DD2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5211660"/>
            <a:ext cx="13004800" cy="44365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blinds dir="vert"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9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7" dur="1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1" presetID="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4" grpId="1"/>
      <p:bldP build="whole" bldLvl="1" animBg="1" rev="0" advAuto="0" spid="123" grpId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E59E76D6-ABCF-4C07-A94F-C4803575D980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9107" y="888038"/>
            <a:ext cx="7637725" cy="45942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4F047D43-2A79-4516-B990-3B7A691DF0C4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302181" y="4684460"/>
            <a:ext cx="7745270" cy="5087877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Shape 128"/>
          <p:cNvSpPr/>
          <p:nvPr/>
        </p:nvSpPr>
        <p:spPr>
          <a:xfrm>
            <a:off x="3621419" y="85392"/>
            <a:ext cx="7366887" cy="723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rPr b="1">
                <a:solidFill>
                  <a:srgbClr val="36342C"/>
                </a:solidFill>
              </a:rPr>
              <a:t>Membership</a:t>
            </a:r>
            <a:r>
              <a:t>,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flip dir="r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1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7" grpId="2"/>
      <p:bldP build="whole" bldLvl="1" animBg="1" rev="0" advAuto="0" spid="12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Leaders</a:t>
            </a:r>
          </a:p>
        </p:txBody>
      </p:sp>
      <p:sp>
        <p:nvSpPr>
          <p:cNvPr id="131" name="Shape 13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32" name="B002C03C-497C-4B5B-8358-8BFB35662F09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598502" y="1893662"/>
            <a:ext cx="7400341" cy="41626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9E02E663-94A6-479A-B4AB-6BC430F46A7B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3" y="6061316"/>
            <a:ext cx="7272543" cy="363627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C2CE3A29-27B9-47CE-BA03-3804D821D848-L0-00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52646" y="1952150"/>
            <a:ext cx="5226947" cy="40457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702F15E8-5A4A-416E-8CF2-9E9945631C79-L0-001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284782" y="6044757"/>
            <a:ext cx="6504829" cy="36693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3000">
        <p:push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7" dur="2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9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2" dur="3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9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>
                                        <p:cTn id="17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Subtype="8" presetID="2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4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4" grpId="1"/>
      <p:bldP build="whole" bldLvl="1" animBg="1" rev="0" advAuto="0" spid="132" grpId="2"/>
      <p:bldP build="whole" bldLvl="1" animBg="1" rev="0" advAuto="0" spid="135" grpId="4"/>
      <p:bldP build="whole" bldLvl="1" animBg="1" rev="0" advAuto="0" spid="133" grpId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"/>
          <p:cNvPicPr>
            <a:picLocks noChangeAspect="0"/>
          </p:cNvPicPr>
          <p:nvPr>
            <p:ph type="pic" idx="13"/>
          </p:nvPr>
        </p:nvPicPr>
        <p:blipFill>
          <a:blip r:embed="rId2">
            <a:extLst/>
          </a:blip>
          <a:stretch>
            <a:fillRect/>
          </a:stretch>
        </p:blipFill>
        <p:spPr>
          <a:xfrm>
            <a:off x="7051451" y="4320252"/>
            <a:ext cx="5372101" cy="4813301"/>
          </a:xfrm>
          <a:prstGeom prst="rect">
            <a:avLst/>
          </a:prstGeom>
        </p:spPr>
      </p:pic>
      <p:pic>
        <p:nvPicPr>
          <p:cNvPr id="138" name=""/>
          <p:cNvPicPr>
            <a:picLocks noChangeAspect="0"/>
          </p:cNvPicPr>
          <p:nvPr>
            <p:ph type="pic" idx="14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7051451" y="609600"/>
            <a:ext cx="5372101" cy="3517900"/>
          </a:xfrm>
          <a:prstGeom prst="rect">
            <a:avLst/>
          </a:prstGeom>
        </p:spPr>
      </p:pic>
      <p:pic>
        <p:nvPicPr>
          <p:cNvPr id="139" name=""/>
          <p:cNvPicPr>
            <a:picLocks noChangeAspect="0"/>
          </p:cNvPicPr>
          <p:nvPr>
            <p:ph type="pic" idx="15"/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1047600" y="2118751"/>
            <a:ext cx="5372399" cy="7208944"/>
          </a:xfrm>
          <a:prstGeom prst="rect">
            <a:avLst/>
          </a:prstGeom>
        </p:spPr>
      </p:pic>
      <p:sp>
        <p:nvSpPr>
          <p:cNvPr id="140" name="Shape 140"/>
          <p:cNvSpPr/>
          <p:nvPr/>
        </p:nvSpPr>
        <p:spPr>
          <a:xfrm>
            <a:off x="1899819" y="1051565"/>
            <a:ext cx="3667962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Tactics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:dissolve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id="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Subtype="16" presetID="23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39" grpId="1"/>
      <p:bldP build="whole" bldLvl="1" animBg="1" rev="0" advAuto="0" spid="137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8DAB0102-F527-46A3-8FD2-BE333FFA624A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55292" y="4264071"/>
            <a:ext cx="8739673" cy="53769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3" name="D2CB9EB7-22D8-441A-90C3-3AD6DB5E574A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35662" y="684418"/>
            <a:ext cx="5967769" cy="3867709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Shape 144"/>
          <p:cNvSpPr/>
          <p:nvPr/>
        </p:nvSpPr>
        <p:spPr>
          <a:xfrm>
            <a:off x="5966804" y="4521199"/>
            <a:ext cx="1071192" cy="7112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/>
          <a:p>
            <a:pPr/>
          </a:p>
        </p:txBody>
      </p:sp>
      <p:sp>
        <p:nvSpPr>
          <p:cNvPr id="145" name="Shape 145"/>
          <p:cNvSpPr/>
          <p:nvPr/>
        </p:nvSpPr>
        <p:spPr>
          <a:xfrm>
            <a:off x="1200342" y="637282"/>
            <a:ext cx="3032895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Major events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prism dir="l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4" presetID="22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13" dur="2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2" grpId="2"/>
      <p:bldP build="whole" bldLvl="1" animBg="1" rev="0" advAuto="0" spid="14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/>
        </p:nvSpPr>
        <p:spPr>
          <a:xfrm>
            <a:off x="4679330" y="375096"/>
            <a:ext cx="3296994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Victories</a:t>
            </a:r>
          </a:p>
        </p:txBody>
      </p:sp>
      <p:pic>
        <p:nvPicPr>
          <p:cNvPr id="148" name="D04483FE-01F2-4372-8E0C-577D7CCF0281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57224" y="5176932"/>
            <a:ext cx="10418052" cy="46142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49" name="52F9025A-E5F2-417D-B107-5F21E7A8DB3D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310" y="977221"/>
            <a:ext cx="7524226" cy="52699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14:doors dir="vert"/>
      </p:transition>
    </mc:Choice>
    <mc:Fallback>
      <p:transition spd="slow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8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48" grpId="2"/>
      <p:bldP build="whole" bldLvl="1" animBg="1" rev="0" advAuto="0" spid="14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/>
        </p:nvSpPr>
        <p:spPr>
          <a:xfrm>
            <a:off x="4679330" y="375096"/>
            <a:ext cx="3296994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Victories</a:t>
            </a:r>
          </a:p>
        </p:txBody>
      </p:sp>
      <p:pic>
        <p:nvPicPr>
          <p:cNvPr id="152" name="D04483FE-01F2-4372-8E0C-577D7CCF0281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57224" y="5176932"/>
            <a:ext cx="10418052" cy="4614295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52F9025A-E5F2-417D-B107-5F21E7A8DB3D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0310" y="977221"/>
            <a:ext cx="7524226" cy="52699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type="ctrTitle"/>
          </p:nvPr>
        </p:nvSpPr>
        <p:spPr>
          <a:xfrm>
            <a:off x="1168751" y="2032000"/>
            <a:ext cx="10972801" cy="3225800"/>
          </a:xfrm>
          <a:prstGeom prst="rect">
            <a:avLst/>
          </a:prstGeom>
        </p:spPr>
        <p:txBody>
          <a:bodyPr/>
          <a:lstStyle/>
          <a:p>
            <a:pPr/>
            <a:r>
              <a:t>THE END </a:t>
            </a:r>
          </a:p>
        </p:txBody>
      </p:sp>
      <p:sp>
        <p:nvSpPr>
          <p:cNvPr id="156" name="Shape 156"/>
          <p:cNvSpPr/>
          <p:nvPr>
            <p:ph type="subTitle" sz="quarter" idx="1"/>
          </p:nvPr>
        </p:nvSpPr>
        <p:spPr>
          <a:xfrm>
            <a:off x="1168751" y="5365750"/>
            <a:ext cx="10667298" cy="1231900"/>
          </a:xfrm>
          <a:prstGeom prst="rect">
            <a:avLst/>
          </a:prstGeom>
        </p:spPr>
        <p:txBody>
          <a:bodyPr/>
          <a:lstStyle/>
          <a:p>
            <a:pPr/>
            <a:r>
              <a:t>THANK YOU!!!!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2000">
        <p:dissolve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Vintage">
  <a:themeElements>
    <a:clrScheme name="Vintage">
      <a:dk1>
        <a:srgbClr val="6F6A5A"/>
      </a:dk1>
      <a:lt1>
        <a:srgbClr val="142B6F"/>
      </a:lt1>
      <a:dk2>
        <a:srgbClr val="5F5857"/>
      </a:dk2>
      <a:lt2>
        <a:srgbClr val="DCDDE0"/>
      </a:lt2>
      <a:accent1>
        <a:srgbClr val="596D92"/>
      </a:accent1>
      <a:accent2>
        <a:srgbClr val="848857"/>
      </a:accent2>
      <a:accent3>
        <a:srgbClr val="C1A347"/>
      </a:accent3>
      <a:accent4>
        <a:srgbClr val="CF7E46"/>
      </a:accent4>
      <a:accent5>
        <a:srgbClr val="AA4A4C"/>
      </a:accent5>
      <a:accent6>
        <a:srgbClr val="745786"/>
      </a:accent6>
      <a:hlink>
        <a:srgbClr val="0000FF"/>
      </a:hlink>
      <a:folHlink>
        <a:srgbClr val="FF00FF"/>
      </a:folHlink>
    </a:clrScheme>
    <a:fontScheme name="Vintage">
      <a:majorFont>
        <a:latin typeface="Copperplate"/>
        <a:ea typeface="Copperplate"/>
        <a:cs typeface="Copperplate"/>
      </a:majorFont>
      <a:minorFont>
        <a:latin typeface="Copperplate"/>
        <a:ea typeface="Copperplate"/>
        <a:cs typeface="Copperplate"/>
      </a:minorFont>
    </a:fontScheme>
    <a:fmtScheme name="Vintag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Baskerville"/>
            <a:ea typeface="Baskerville"/>
            <a:cs typeface="Baskerville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5F5857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6F6A5A"/>
            </a:solidFill>
            <a:effectLst/>
            <a:uFillTx/>
            <a:latin typeface="Baskerville"/>
            <a:ea typeface="Baskerville"/>
            <a:cs typeface="Baskerville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Vintage">
  <a:themeElements>
    <a:clrScheme name="Vintage">
      <a:dk1>
        <a:srgbClr val="000000"/>
      </a:dk1>
      <a:lt1>
        <a:srgbClr val="FFFFFF"/>
      </a:lt1>
      <a:dk2>
        <a:srgbClr val="5F5857"/>
      </a:dk2>
      <a:lt2>
        <a:srgbClr val="DCDDE0"/>
      </a:lt2>
      <a:accent1>
        <a:srgbClr val="596D92"/>
      </a:accent1>
      <a:accent2>
        <a:srgbClr val="848857"/>
      </a:accent2>
      <a:accent3>
        <a:srgbClr val="C1A347"/>
      </a:accent3>
      <a:accent4>
        <a:srgbClr val="CF7E46"/>
      </a:accent4>
      <a:accent5>
        <a:srgbClr val="AA4A4C"/>
      </a:accent5>
      <a:accent6>
        <a:srgbClr val="745786"/>
      </a:accent6>
      <a:hlink>
        <a:srgbClr val="0000FF"/>
      </a:hlink>
      <a:folHlink>
        <a:srgbClr val="FF00FF"/>
      </a:folHlink>
    </a:clrScheme>
    <a:fontScheme name="Vintage">
      <a:majorFont>
        <a:latin typeface="Copperplate"/>
        <a:ea typeface="Copperplate"/>
        <a:cs typeface="Copperplate"/>
      </a:majorFont>
      <a:minorFont>
        <a:latin typeface="Copperplate"/>
        <a:ea typeface="Copperplate"/>
        <a:cs typeface="Copperplate"/>
      </a:minorFont>
    </a:fontScheme>
    <a:fmtScheme name="Vintag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Baskerville"/>
            <a:ea typeface="Baskerville"/>
            <a:cs typeface="Baskerville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5F5857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6F6A5A"/>
            </a:solidFill>
            <a:effectLst/>
            <a:uFillTx/>
            <a:latin typeface="Baskerville"/>
            <a:ea typeface="Baskerville"/>
            <a:cs typeface="Baskerville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