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6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CAC7-4102-405B-ABBF-3DDF322B60E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7200-1FB2-4D58-BBC1-0ADC46609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EOC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Free and slave states </a:t>
            </a:r>
          </a:p>
          <a:p>
            <a:r>
              <a:rPr lang="en-US" dirty="0" smtClean="0"/>
              <a:t>Missouri Compromise</a:t>
            </a:r>
          </a:p>
          <a:p>
            <a:r>
              <a:rPr lang="en-US" dirty="0" smtClean="0"/>
              <a:t>Compromise of 1850</a:t>
            </a:r>
          </a:p>
          <a:p>
            <a:r>
              <a:rPr lang="en-US" dirty="0" smtClean="0"/>
              <a:t>Kansas/Nebraska Act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Sectional Conflicts</a:t>
            </a:r>
          </a:p>
          <a:p>
            <a:r>
              <a:rPr lang="en-US" dirty="0" smtClean="0"/>
              <a:t>Dredd Scott</a:t>
            </a:r>
          </a:p>
          <a:p>
            <a:r>
              <a:rPr lang="en-US" dirty="0" smtClean="0"/>
              <a:t>Harpers Ferry</a:t>
            </a:r>
          </a:p>
          <a:p>
            <a:r>
              <a:rPr lang="en-US" dirty="0" smtClean="0"/>
              <a:t>Lincoln Elected</a:t>
            </a:r>
          </a:p>
          <a:p>
            <a:r>
              <a:rPr lang="en-US" dirty="0" smtClean="0"/>
              <a:t>Southern Secession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419600" cy="4800600"/>
          </a:xfrm>
        </p:spPr>
      </p:pic>
    </p:spTree>
    <p:extLst>
      <p:ext uri="{BB962C8B-B14F-4D97-AF65-F5344CB8AC3E}">
        <p14:creationId xmlns:p14="http://schemas.microsoft.com/office/powerpoint/2010/main" val="33953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/>
              <a:t>Before the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Preserve the Union- keep states from seceding. </a:t>
            </a:r>
          </a:p>
          <a:p>
            <a:pPr marL="0" indent="0">
              <a:buNone/>
            </a:pPr>
            <a:r>
              <a:rPr lang="en-US" b="1" i="1" u="sng" dirty="0" smtClean="0"/>
              <a:t>During The War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Emancipation Proclamation.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191000" cy="5105399"/>
          </a:xfrm>
        </p:spPr>
      </p:pic>
    </p:spTree>
    <p:extLst>
      <p:ext uri="{BB962C8B-B14F-4D97-AF65-F5344CB8AC3E}">
        <p14:creationId xmlns:p14="http://schemas.microsoft.com/office/powerpoint/2010/main" val="38471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/>
              <a:t>Union (North)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Resources: people, food, factories.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extensive railroad system.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 smtClean="0"/>
              <a:t>Confederacy (South)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King Cotton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Generals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Highly motivated troops.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u="sng" dirty="0" smtClean="0"/>
              <a:t>Union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Navy blockade southern ports to blockade ports.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Riverboats and armies move up and down Mississippi to split south in half.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Capture Richmond!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u="sng" dirty="0" smtClean="0"/>
              <a:t>Confederacy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Mostly defensive, fight on home court.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Attack North if opportunity arose.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Anaconda Don’t Want None!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599"/>
          </a:xfrm>
        </p:spPr>
      </p:pic>
    </p:spTree>
    <p:extLst>
      <p:ext uri="{BB962C8B-B14F-4D97-AF65-F5344CB8AC3E}">
        <p14:creationId xmlns:p14="http://schemas.microsoft.com/office/powerpoint/2010/main" val="26449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South Surrenders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Appomattox </a:t>
            </a:r>
            <a:r>
              <a:rPr lang="en-US" dirty="0" smtClean="0"/>
              <a:t>Court House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593431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131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CIVIL WAR</vt:lpstr>
      <vt:lpstr>Causes of War</vt:lpstr>
      <vt:lpstr>Lincoln’s Goals</vt:lpstr>
      <vt:lpstr>Advantages</vt:lpstr>
      <vt:lpstr>Strategy</vt:lpstr>
      <vt:lpstr>My Anaconda Don’t Want None!</vt:lpstr>
      <vt:lpstr>South Surrenders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WAR</dc:title>
  <dc:creator>Jack Sherman</dc:creator>
  <cp:lastModifiedBy>Lowery, Joshua A</cp:lastModifiedBy>
  <cp:revision>7</cp:revision>
  <dcterms:created xsi:type="dcterms:W3CDTF">2015-05-12T00:40:55Z</dcterms:created>
  <dcterms:modified xsi:type="dcterms:W3CDTF">2015-05-12T02:15:01Z</dcterms:modified>
</cp:coreProperties>
</file>