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9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 Articles I, II &amp;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the Supreme Court (not any other courts)</a:t>
            </a:r>
          </a:p>
          <a:p>
            <a:pPr lvl="1"/>
            <a:r>
              <a:rPr lang="en-US" dirty="0" smtClean="0"/>
              <a:t>Says very little about it</a:t>
            </a:r>
          </a:p>
          <a:p>
            <a:pPr lvl="1"/>
            <a:r>
              <a:rPr lang="en-US" dirty="0" smtClean="0"/>
              <a:t>No real qualifications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Doesn’t even tell how many judges (justices) we will have</a:t>
            </a:r>
          </a:p>
          <a:p>
            <a:pPr lvl="1"/>
            <a:r>
              <a:rPr lang="en-US" dirty="0" smtClean="0"/>
              <a:t>List the powers of the Court (only one)</a:t>
            </a:r>
          </a:p>
        </p:txBody>
      </p:sp>
    </p:spTree>
    <p:extLst>
      <p:ext uri="{BB962C8B-B14F-4D97-AF65-F5344CB8AC3E}">
        <p14:creationId xmlns:p14="http://schemas.microsoft.com/office/powerpoint/2010/main" val="5241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the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Judicial Review</a:t>
            </a:r>
          </a:p>
          <a:p>
            <a:pPr lvl="1"/>
            <a:r>
              <a:rPr lang="en-US" dirty="0" smtClean="0"/>
              <a:t>Allows the Supreme Court to decide if any action (by any one or branch) is constitutional or not.</a:t>
            </a:r>
          </a:p>
          <a:p>
            <a:pPr lvl="2"/>
            <a:r>
              <a:rPr lang="en-US" dirty="0" smtClean="0"/>
              <a:t>The supreme court does not decide if you are guilty or not</a:t>
            </a:r>
          </a:p>
          <a:p>
            <a:pPr lvl="2"/>
            <a:r>
              <a:rPr lang="en-US" dirty="0" smtClean="0"/>
              <a:t>They will never decide who gets the kids in a divorce</a:t>
            </a:r>
          </a:p>
          <a:p>
            <a:pPr lvl="2"/>
            <a:r>
              <a:rPr lang="en-US" dirty="0" smtClean="0"/>
              <a:t>They don’t care who stole your care</a:t>
            </a:r>
          </a:p>
          <a:p>
            <a:r>
              <a:rPr lang="en-US" dirty="0" smtClean="0"/>
              <a:t>They care if your constitutional rights are protected</a:t>
            </a:r>
          </a:p>
          <a:p>
            <a:r>
              <a:rPr lang="en-US" dirty="0" smtClean="0"/>
              <a:t>They care if the law are constitutional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2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these people? </a:t>
            </a:r>
            <a:br>
              <a:rPr lang="en-US" dirty="0" smtClean="0"/>
            </a:br>
            <a:r>
              <a:rPr lang="en-US" dirty="0" smtClean="0"/>
              <a:t>2/6 = 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10" y="4391696"/>
            <a:ext cx="1793981" cy="17939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3575" y="3013656"/>
            <a:ext cx="1627430" cy="17406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437" y="1853248"/>
            <a:ext cx="1488518" cy="18814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0625" y="4391696"/>
            <a:ext cx="1565857" cy="19194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6829" y="1853247"/>
            <a:ext cx="1568675" cy="19578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1539" y="3010796"/>
            <a:ext cx="2575550" cy="144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9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Creates Congress</a:t>
            </a:r>
          </a:p>
          <a:p>
            <a:pPr lvl="1"/>
            <a:r>
              <a:rPr lang="en-US" dirty="0" smtClean="0"/>
              <a:t>Divided into 2 houses</a:t>
            </a:r>
          </a:p>
          <a:p>
            <a:pPr lvl="2"/>
            <a:r>
              <a:rPr lang="en-US" dirty="0" smtClean="0"/>
              <a:t>Senate</a:t>
            </a:r>
          </a:p>
          <a:p>
            <a:pPr lvl="3"/>
            <a:r>
              <a:rPr lang="en-US" dirty="0" smtClean="0"/>
              <a:t>2 PER STATE</a:t>
            </a:r>
          </a:p>
          <a:p>
            <a:pPr lvl="2"/>
            <a:r>
              <a:rPr lang="en-US" dirty="0" smtClean="0"/>
              <a:t>House of Reps</a:t>
            </a:r>
          </a:p>
          <a:p>
            <a:pPr lvl="3"/>
            <a:r>
              <a:rPr lang="en-US" dirty="0" smtClean="0"/>
              <a:t>VARRIES BY STATE POPULATIONS</a:t>
            </a:r>
          </a:p>
          <a:p>
            <a:r>
              <a:rPr lang="en-US" dirty="0" smtClean="0"/>
              <a:t>Tells the Requirements to be in Congress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CITIZENSHIP</a:t>
            </a:r>
          </a:p>
          <a:p>
            <a:pPr lvl="1"/>
            <a:r>
              <a:rPr lang="en-US" dirty="0" smtClean="0"/>
              <a:t>RESIDENCY</a:t>
            </a:r>
          </a:p>
          <a:p>
            <a:r>
              <a:rPr lang="en-US" dirty="0" smtClean="0"/>
              <a:t>Lists the powers</a:t>
            </a:r>
          </a:p>
          <a:p>
            <a:pPr lvl="1"/>
            <a:r>
              <a:rPr lang="en-US" dirty="0" smtClean="0"/>
              <a:t>called the enumerated powers</a:t>
            </a:r>
          </a:p>
        </p:txBody>
      </p:sp>
    </p:spTree>
    <p:extLst>
      <p:ext uri="{BB962C8B-B14F-4D97-AF65-F5344CB8AC3E}">
        <p14:creationId xmlns:p14="http://schemas.microsoft.com/office/powerpoint/2010/main" val="24203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average member of the house and senate makes $174,000 a year</a:t>
            </a:r>
          </a:p>
          <a:p>
            <a:endParaRPr lang="en-US" dirty="0" smtClean="0"/>
          </a:p>
          <a:p>
            <a:r>
              <a:rPr lang="en-US" dirty="0" smtClean="0"/>
              <a:t>Senate Leadership</a:t>
            </a:r>
          </a:p>
          <a:p>
            <a:pPr lvl="1"/>
            <a:r>
              <a:rPr lang="en-US" dirty="0" smtClean="0"/>
              <a:t>Majority Party Leader - $193,400</a:t>
            </a:r>
          </a:p>
          <a:p>
            <a:pPr lvl="1"/>
            <a:r>
              <a:rPr lang="en-US" dirty="0" smtClean="0"/>
              <a:t>Minority Party Leader - $193,400</a:t>
            </a:r>
          </a:p>
          <a:p>
            <a:endParaRPr lang="en-US" dirty="0" smtClean="0"/>
          </a:p>
          <a:p>
            <a:r>
              <a:rPr lang="en-US" dirty="0" smtClean="0"/>
              <a:t>House Leadership</a:t>
            </a:r>
          </a:p>
          <a:p>
            <a:pPr lvl="1"/>
            <a:r>
              <a:rPr lang="en-US" dirty="0" smtClean="0"/>
              <a:t>Speaker of the House - $223,500</a:t>
            </a:r>
          </a:p>
          <a:p>
            <a:pPr lvl="2"/>
            <a:r>
              <a:rPr lang="en-US" dirty="0" smtClean="0"/>
              <a:t>Majority Leader - $193,400</a:t>
            </a:r>
          </a:p>
          <a:p>
            <a:pPr lvl="2"/>
            <a:r>
              <a:rPr lang="en-US" dirty="0" smtClean="0"/>
              <a:t>Minority Leader - $193,400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average American makes about $36,000</a:t>
            </a:r>
          </a:p>
        </p:txBody>
      </p:sp>
    </p:spTree>
    <p:extLst>
      <p:ext uri="{BB962C8B-B14F-4D97-AF65-F5344CB8AC3E}">
        <p14:creationId xmlns:p14="http://schemas.microsoft.com/office/powerpoint/2010/main" val="286223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ENUMERATED POWERS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these were not part of the Articles of Confederation, a few were</a:t>
            </a:r>
          </a:p>
          <a:p>
            <a:pPr lvl="1"/>
            <a:r>
              <a:rPr lang="en-US" dirty="0" smtClean="0"/>
              <a:t>DECLARE WAR</a:t>
            </a:r>
          </a:p>
          <a:p>
            <a:pPr lvl="1"/>
            <a:r>
              <a:rPr lang="en-US" dirty="0" smtClean="0"/>
              <a:t>TAX</a:t>
            </a:r>
          </a:p>
          <a:p>
            <a:pPr lvl="1"/>
            <a:r>
              <a:rPr lang="en-US" dirty="0" smtClean="0"/>
              <a:t>CREATE A ARMY, NAVY</a:t>
            </a:r>
          </a:p>
          <a:p>
            <a:pPr lvl="1"/>
            <a:r>
              <a:rPr lang="en-US" dirty="0" smtClean="0"/>
              <a:t>COIN (PRINT) MONEY</a:t>
            </a:r>
          </a:p>
          <a:p>
            <a:pPr lvl="1"/>
            <a:r>
              <a:rPr lang="en-US" dirty="0" smtClean="0"/>
              <a:t>THERE ARE 18 TOTAL</a:t>
            </a:r>
          </a:p>
        </p:txBody>
      </p:sp>
    </p:spTree>
    <p:extLst>
      <p:ext uri="{BB962C8B-B14F-4D97-AF65-F5344CB8AC3E}">
        <p14:creationId xmlns:p14="http://schemas.microsoft.com/office/powerpoint/2010/main" val="25609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1, section 8, clause 18 (the last one)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ongress shall do what is “necessary and proper” to run the country</a:t>
            </a:r>
          </a:p>
          <a:p>
            <a:r>
              <a:rPr lang="en-US" dirty="0" smtClean="0"/>
              <a:t>What does it say?</a:t>
            </a:r>
          </a:p>
          <a:p>
            <a:pPr lvl="1"/>
            <a:r>
              <a:rPr lang="en-US" dirty="0" smtClean="0"/>
              <a:t>It is very, very vague</a:t>
            </a:r>
          </a:p>
          <a:p>
            <a:pPr lvl="1"/>
            <a:r>
              <a:rPr lang="en-US" dirty="0" smtClean="0"/>
              <a:t>It has allowed congress to stretch (like elastic) it powers greatly over the years.</a:t>
            </a:r>
          </a:p>
          <a:p>
            <a:pPr lvl="1"/>
            <a:r>
              <a:rPr lang="en-US" dirty="0" smtClean="0"/>
              <a:t>Congress does a lot that is not in the constitution because they see it as necessary and proper</a:t>
            </a:r>
          </a:p>
          <a:p>
            <a:pPr lvl="2"/>
            <a:r>
              <a:rPr lang="en-US" dirty="0" smtClean="0"/>
              <a:t>The other two branches try to keep this in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1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the Executive Branch (not just a president)</a:t>
            </a:r>
          </a:p>
          <a:p>
            <a:r>
              <a:rPr lang="en-US" dirty="0" smtClean="0"/>
              <a:t>Tell the requirements</a:t>
            </a:r>
          </a:p>
          <a:p>
            <a:pPr lvl="1"/>
            <a:r>
              <a:rPr lang="en-US" dirty="0" smtClean="0"/>
              <a:t>35, natural born citizen, live in the US 14 years</a:t>
            </a:r>
          </a:p>
          <a:p>
            <a:r>
              <a:rPr lang="en-US" dirty="0" smtClean="0"/>
              <a:t>Tells how and when we vote</a:t>
            </a:r>
          </a:p>
          <a:p>
            <a:pPr lvl="1"/>
            <a:r>
              <a:rPr lang="en-US" dirty="0" smtClean="0"/>
              <a:t>Every 4 years</a:t>
            </a:r>
          </a:p>
          <a:p>
            <a:pPr lvl="1"/>
            <a:r>
              <a:rPr lang="en-US" dirty="0" smtClean="0"/>
              <a:t>Electoral College</a:t>
            </a:r>
          </a:p>
          <a:p>
            <a:r>
              <a:rPr lang="en-US" dirty="0" smtClean="0"/>
              <a:t>Tells the powers of the president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</a:t>
            </a:r>
            <a:r>
              <a:rPr lang="en-US" dirty="0"/>
              <a:t>400,000 annual </a:t>
            </a:r>
            <a:r>
              <a:rPr lang="en-US" dirty="0" smtClean="0"/>
              <a:t>salary </a:t>
            </a:r>
          </a:p>
          <a:p>
            <a:r>
              <a:rPr lang="en-US" dirty="0" smtClean="0"/>
              <a:t>$</a:t>
            </a:r>
            <a:r>
              <a:rPr lang="en-US" dirty="0"/>
              <a:t>50,000 annual expense </a:t>
            </a:r>
            <a:r>
              <a:rPr lang="en-US" dirty="0" smtClean="0"/>
              <a:t>account</a:t>
            </a:r>
          </a:p>
          <a:p>
            <a:r>
              <a:rPr lang="en-US" dirty="0" smtClean="0"/>
              <a:t>$100,000 </a:t>
            </a:r>
            <a:r>
              <a:rPr lang="en-US" dirty="0"/>
              <a:t>nontaxable travel </a:t>
            </a:r>
            <a:r>
              <a:rPr lang="en-US" dirty="0" smtClean="0"/>
              <a:t>account</a:t>
            </a:r>
          </a:p>
          <a:p>
            <a:r>
              <a:rPr lang="en-US" dirty="0" smtClean="0"/>
              <a:t>$19,000 </a:t>
            </a:r>
            <a:r>
              <a:rPr lang="en-US" dirty="0"/>
              <a:t>for </a:t>
            </a:r>
            <a:r>
              <a:rPr lang="en-US" dirty="0" smtClean="0"/>
              <a:t>entertainment</a:t>
            </a:r>
          </a:p>
          <a:p>
            <a:endParaRPr lang="en-US" dirty="0"/>
          </a:p>
          <a:p>
            <a:r>
              <a:rPr lang="en-US" dirty="0" smtClean="0"/>
              <a:t>About $200,000 retirement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86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the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Commander in Chief</a:t>
            </a:r>
          </a:p>
          <a:p>
            <a:r>
              <a:rPr lang="en-US" dirty="0" smtClean="0"/>
              <a:t>Pardon criminals</a:t>
            </a:r>
          </a:p>
          <a:p>
            <a:r>
              <a:rPr lang="en-US" dirty="0" smtClean="0"/>
              <a:t>Appoint officials (need the Senate)</a:t>
            </a:r>
          </a:p>
          <a:p>
            <a:pPr lvl="1"/>
            <a:r>
              <a:rPr lang="en-US" dirty="0" smtClean="0"/>
              <a:t>Ambassadors</a:t>
            </a:r>
          </a:p>
          <a:p>
            <a:pPr lvl="1"/>
            <a:r>
              <a:rPr lang="en-US" dirty="0" smtClean="0"/>
              <a:t>Justices</a:t>
            </a:r>
          </a:p>
          <a:p>
            <a:pPr lvl="1"/>
            <a:r>
              <a:rPr lang="en-US" dirty="0" smtClean="0"/>
              <a:t>Cabinet officials</a:t>
            </a:r>
          </a:p>
          <a:p>
            <a:r>
              <a:rPr lang="en-US" dirty="0" smtClean="0"/>
              <a:t>Make treaties (need the Senate)</a:t>
            </a:r>
          </a:p>
          <a:p>
            <a:r>
              <a:rPr lang="en-US" dirty="0" smtClean="0"/>
              <a:t>“faithfully execute the laws of the US” (implied powers)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“Faithfully execute the laws”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exactly does it mean?</a:t>
            </a:r>
          </a:p>
          <a:p>
            <a:pPr lvl="1"/>
            <a:r>
              <a:rPr lang="en-US" dirty="0" smtClean="0"/>
              <a:t>Very vague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Lets the presidents do a lot of things not clearly listed in the Constitution</a:t>
            </a:r>
          </a:p>
          <a:p>
            <a:pPr lvl="1"/>
            <a:r>
              <a:rPr lang="en-US" dirty="0" smtClean="0"/>
              <a:t>Does the president have the power to stop weed in Colorado?</a:t>
            </a:r>
          </a:p>
        </p:txBody>
      </p:sp>
    </p:spTree>
    <p:extLst>
      <p:ext uri="{BB962C8B-B14F-4D97-AF65-F5344CB8AC3E}">
        <p14:creationId xmlns:p14="http://schemas.microsoft.com/office/powerpoint/2010/main" val="212466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</TotalTime>
  <Words>485</Words>
  <Application>Microsoft Office PowerPoint</Application>
  <PresentationFormat>Custom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</vt:lpstr>
      <vt:lpstr>Constitution Articles I, II &amp; III</vt:lpstr>
      <vt:lpstr>Article I</vt:lpstr>
      <vt:lpstr>Salaries</vt:lpstr>
      <vt:lpstr>ENUMERATED POWERS OF CONGRESS</vt:lpstr>
      <vt:lpstr>Elastic Clause</vt:lpstr>
      <vt:lpstr>Article II</vt:lpstr>
      <vt:lpstr>Salary</vt:lpstr>
      <vt:lpstr>Powers of the President</vt:lpstr>
      <vt:lpstr>“Faithfully execute the laws”</vt:lpstr>
      <vt:lpstr>Article III</vt:lpstr>
      <vt:lpstr>Power of the Supreme Court</vt:lpstr>
      <vt:lpstr>Who are these people?  2/6 = F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Articles I, II &amp; III</dc:title>
  <dc:creator>Davin Joseph Richardson</dc:creator>
  <cp:lastModifiedBy>Lowery, Joshua A</cp:lastModifiedBy>
  <cp:revision>8</cp:revision>
  <dcterms:created xsi:type="dcterms:W3CDTF">2014-09-09T17:23:11Z</dcterms:created>
  <dcterms:modified xsi:type="dcterms:W3CDTF">2014-09-30T12:24:18Z</dcterms:modified>
</cp:coreProperties>
</file>