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59" r:id="rId3"/>
    <p:sldId id="257" r:id="rId4"/>
    <p:sldId id="258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71" d="100"/>
          <a:sy n="71" d="100"/>
        </p:scale>
        <p:origin x="40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1F81E8-53B8-D04E-A24B-1672C0496217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75B1FC-5253-6E4C-8810-D694F9828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9391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8A66A-B88B-8645-AACB-AC3A33EC5A7B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70034E-6F8E-BC4F-9DE4-6A3349B28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012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Counter culture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will, Shawn, </a:t>
            </a:r>
            <a:r>
              <a:rPr lang="en-US" dirty="0" err="1" smtClean="0"/>
              <a:t>arianna</a:t>
            </a:r>
            <a:r>
              <a:rPr lang="en-US" dirty="0" smtClean="0"/>
              <a:t>, carl, and Stephanie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19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036" y="626205"/>
            <a:ext cx="10131425" cy="1456267"/>
          </a:xfrm>
        </p:spPr>
        <p:txBody>
          <a:bodyPr/>
          <a:lstStyle/>
          <a:p>
            <a:r>
              <a:rPr lang="en-US" dirty="0" smtClean="0"/>
              <a:t>"New morality"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208338"/>
            <a:ext cx="6948859" cy="364966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858" y="0"/>
            <a:ext cx="5243141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6776" y="1"/>
            <a:ext cx="2962081" cy="320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63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Beat culture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936" y="2207959"/>
            <a:ext cx="4003633" cy="277638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569" y="0"/>
            <a:ext cx="6350000" cy="3632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569" y="3648847"/>
            <a:ext cx="3581768" cy="26710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9337" y="3648847"/>
            <a:ext cx="4099301" cy="269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9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Anti-war movement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400846"/>
            <a:ext cx="3503724" cy="44509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849" y="2420807"/>
            <a:ext cx="4261970" cy="22188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4761" y="2420807"/>
            <a:ext cx="4837239" cy="37231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3724" y="4764501"/>
            <a:ext cx="4035095" cy="226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65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{480EA6F0-E6E5-D44D-8704-75BF987102CC}tf16392402</Template>
  <TotalTime>30</TotalTime>
  <Words>22</Words>
  <Application>Microsoft Office PowerPoint</Application>
  <PresentationFormat>Widescreen</PresentationFormat>
  <Paragraphs>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Celestial</vt:lpstr>
      <vt:lpstr>Counter culture</vt:lpstr>
      <vt:lpstr>"New morality"</vt:lpstr>
      <vt:lpstr>Beat culture </vt:lpstr>
      <vt:lpstr>Anti-war movement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Abell, Joshua L</cp:lastModifiedBy>
  <cp:revision>15</cp:revision>
  <dcterms:created xsi:type="dcterms:W3CDTF">2017-03-22T15:28:57Z</dcterms:created>
  <dcterms:modified xsi:type="dcterms:W3CDTF">2017-03-22T16:07:00Z</dcterms:modified>
</cp:coreProperties>
</file>