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Shape 94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Shape 95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Shape 113"/>
          <p:cNvSpPr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Shape 114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hape 1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Shape 3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Shape 76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hape 77"/>
          <p:cNvSpPr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pc="982" sz="6138"/>
            </a:lvl1pPr>
          </a:lstStyle>
          <a:p>
            <a:pPr/>
            <a:r>
              <a:t>The environmental movement </a:t>
            </a:r>
          </a:p>
        </p:txBody>
      </p:sp>
      <p:sp>
        <p:nvSpPr>
          <p:cNvPr id="140" name="Shape 14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6B54AC01-D928-461A-8637-142870D92A61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497" t="0" r="4497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43" name="0137D20F-BE88-41B4-ACD9-E1EB62793DC1-L0-001.jpeg"/>
          <p:cNvPicPr>
            <a:picLocks noChangeAspect="0"/>
          </p:cNvPicPr>
          <p:nvPr>
            <p:ph type="pic" idx="14"/>
          </p:nvPr>
        </p:nvPicPr>
        <p:blipFill>
          <a:blip r:embed="rId3">
            <a:extLst/>
          </a:blip>
          <a:srcRect l="6666" t="0" r="6666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44" name="8C9AB237-73EE-49FA-814B-693E6418DC67-L0-001.jpeg"/>
          <p:cNvPicPr>
            <a:picLocks noChangeAspect="1"/>
          </p:cNvPicPr>
          <p:nvPr>
            <p:ph type="pic" idx="15"/>
          </p:nvPr>
        </p:nvPicPr>
        <p:blipFill>
          <a:blip r:embed="rId4">
            <a:extLst/>
          </a:blip>
          <a:srcRect l="25015" t="0" r="25015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9545BD5C-A9BF-438D-B877-7B3D9C95CF37-L0-001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229704" y="2367711"/>
            <a:ext cx="12545392" cy="501815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DC3AE529-C9C0-45B2-9708-FB54F9CF6F1F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20000" r="0" b="2000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D7481B3A-D164-401C-B37A-6D85A5C54FC5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1086" r="0" b="108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93C7743E-C564-4882-A21E-94E870EA537E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625600" y="0"/>
            <a:ext cx="9753601" cy="9753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F6AABA75-E8C3-4E8E-B7E2-B718F6B73444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1063" t="0" r="1063" b="0"/>
          <a:stretch>
            <a:fillRect/>
          </a:stretch>
        </p:blipFill>
        <p:spPr>
          <a:xfrm>
            <a:off x="0" y="2281582"/>
            <a:ext cx="13004800" cy="519043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E70A1DF5-7CD0-467B-9E1B-96A15422599D-L0-001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058" t="0" r="3058" b="0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