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72" r:id="rId5"/>
    <p:sldId id="269" r:id="rId6"/>
    <p:sldId id="258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1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F19-7EE1-4178-B088-FE7051AB147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7544-F221-4EB4-8C84-7C497594B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v86RpLsVQ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638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ot Pizza"/>
            </a:endParaRP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2057400" y="3467100"/>
            <a:ext cx="5181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003399"/>
                </a:solidFill>
                <a:round/>
                <a:headEnd type="none" w="sm" len="sm"/>
                <a:tailEnd type="none" w="sm" len="sm"/>
              </a:ln>
              <a:solidFill>
                <a:srgbClr val="CC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ot Pizz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France, Native Americans &amp; Bacon?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t Pizza"/>
              </a:rPr>
              <a:t>The Road To Rebellion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animBg="1"/>
      <p:bldP spid="450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French&amp;IndianWar-176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67400" cy="54673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1447800" y="152400"/>
            <a:ext cx="6324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North America in 1763</a:t>
            </a:r>
          </a:p>
        </p:txBody>
      </p:sp>
    </p:spTree>
    <p:extLst>
      <p:ext uri="{BB962C8B-B14F-4D97-AF65-F5344CB8AC3E}">
        <p14:creationId xmlns:p14="http://schemas.microsoft.com/office/powerpoint/2010/main" val="351349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524000" y="1828800"/>
            <a:ext cx="6324600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It increased her colonial empire in </a:t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the Americas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.</a:t>
            </a:r>
            <a:endParaRPr lang="en-US" sz="23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6172200" cy="442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It greatly enlarged England’s debt.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524000" y="4114800"/>
            <a:ext cx="5867400" cy="25705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AutoNum type="arabicPeriod" startAt="3"/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Britain and the colonies started to have conflict</a:t>
            </a:r>
          </a:p>
          <a:p>
            <a:pPr marL="914400" lvl="1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Britain thought the colonies were a burden</a:t>
            </a:r>
          </a:p>
          <a:p>
            <a:pPr marL="914400" lvl="1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Colonies were growing tired of British Control</a:t>
            </a:r>
            <a:endParaRPr lang="en-US" sz="23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3246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Effects of the War </a:t>
            </a: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</a:b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on Britain?</a:t>
            </a:r>
          </a:p>
        </p:txBody>
      </p:sp>
    </p:spTree>
    <p:extLst>
      <p:ext uri="{BB962C8B-B14F-4D97-AF65-F5344CB8AC3E}">
        <p14:creationId xmlns:p14="http://schemas.microsoft.com/office/powerpoint/2010/main" val="20139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4" grpId="0"/>
      <p:bldP spid="163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676400" y="1828800"/>
            <a:ext cx="63246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united them against a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common enemy for the first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time.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676400" y="3351213"/>
            <a:ext cx="61722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It created a socializing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experience for all the 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colonials who participated.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4951413"/>
            <a:ext cx="57912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3.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It created bitter feelings 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towards the British that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would only intensify.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3246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Effects of the War on the American Colonials</a:t>
            </a:r>
          </a:p>
        </p:txBody>
      </p:sp>
    </p:spTree>
    <p:extLst>
      <p:ext uri="{BB962C8B-B14F-4D97-AF65-F5344CB8AC3E}">
        <p14:creationId xmlns:p14="http://schemas.microsoft.com/office/powerpoint/2010/main" val="68840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676400" y="1066800"/>
            <a:ext cx="57150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British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Proclamation</a:t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Line of 1763.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7" name="Picture 10" descr="Map-Pontiac'sRebellio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6650" r="2499" b="6650"/>
          <a:stretch>
            <a:fillRect/>
          </a:stretch>
        </p:blipFill>
        <p:spPr bwMode="auto">
          <a:xfrm>
            <a:off x="1676400" y="2286000"/>
            <a:ext cx="5791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5257800" y="2057400"/>
            <a:ext cx="304800" cy="1524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5715000" y="2133600"/>
            <a:ext cx="8382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1447800" y="152400"/>
            <a:ext cx="6324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BACKLASH!</a:t>
            </a:r>
          </a:p>
        </p:txBody>
      </p:sp>
    </p:spTree>
    <p:extLst>
      <p:ext uri="{BB962C8B-B14F-4D97-AF65-F5344CB8AC3E}">
        <p14:creationId xmlns:p14="http://schemas.microsoft.com/office/powerpoint/2010/main" val="150412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23" grpId="0" animBg="1"/>
      <p:bldP spid="1669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Proclamation Line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400" dirty="0" smtClean="0"/>
              <a:t>Parliament issued its </a:t>
            </a:r>
            <a:r>
              <a:rPr lang="en-US" altLang="en-US" sz="2400" b="1" dirty="0" smtClean="0"/>
              <a:t>Proclamation of 1763</a:t>
            </a:r>
            <a:r>
              <a:rPr lang="en-US" altLang="en-US" sz="2400" dirty="0" smtClean="0"/>
              <a:t>, prohibiting any settlement in the area beyond the Appalachians.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was intended to create a </a:t>
            </a:r>
            <a:r>
              <a:rPr lang="en-US" altLang="en-US" sz="2400" dirty="0" smtClean="0"/>
              <a:t>boundary </a:t>
            </a:r>
            <a:r>
              <a:rPr lang="en-US" altLang="en-US" sz="2400" dirty="0" smtClean="0"/>
              <a:t>between the colonists and the </a:t>
            </a:r>
            <a:r>
              <a:rPr lang="en-US" altLang="en-US" sz="2400" dirty="0" smtClean="0"/>
              <a:t>Indians. 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Colonists saw it as a form of oppression from a far away country.</a:t>
            </a:r>
          </a:p>
          <a:p>
            <a:pPr lvl="1" eaLnBrk="1" hangingPunct="1"/>
            <a:r>
              <a:rPr lang="en-US" altLang="en-US" sz="2400" dirty="0" smtClean="0"/>
              <a:t>Colonists asked, “Didn’t we just fight a war to win that land?”</a:t>
            </a:r>
          </a:p>
          <a:p>
            <a:pPr lvl="1" eaLnBrk="1" hangingPunct="1"/>
            <a:r>
              <a:rPr lang="en-US" altLang="en-US" sz="2400" dirty="0" smtClean="0"/>
              <a:t>Colonists were determined to ignore it.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the British will react to the colonists refusal to obey the Proclamation 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first the colonies were left alone.</a:t>
            </a:r>
          </a:p>
          <a:p>
            <a:r>
              <a:rPr lang="en-US" dirty="0" smtClean="0"/>
              <a:t>Most people thought the colonists would die.</a:t>
            </a:r>
          </a:p>
          <a:p>
            <a:r>
              <a:rPr lang="en-US" dirty="0" smtClean="0"/>
              <a:t>It was only after the colonies became successful that the British gave them any </a:t>
            </a:r>
            <a:r>
              <a:rPr lang="en-US" dirty="0" smtClean="0"/>
              <a:t>attention</a:t>
            </a:r>
          </a:p>
          <a:p>
            <a:r>
              <a:rPr lang="en-US" dirty="0" smtClean="0"/>
              <a:t>How were they successful??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28608" cy="33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Bacon’s Rebellion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24200" cy="5041900"/>
          </a:xfrm>
        </p:spPr>
        <p:txBody>
          <a:bodyPr>
            <a:normAutofit/>
          </a:bodyPr>
          <a:lstStyle/>
          <a:p>
            <a:r>
              <a:rPr lang="en-US" sz="1600" dirty="0"/>
              <a:t>an armed rebellion in 1676 by Virginia settlers led by Nathaniel Bacon against the rule of Governor William Berkeley.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Bacon was an indentured servant!!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Virginians </a:t>
            </a:r>
            <a:r>
              <a:rPr lang="en-US" sz="1600" dirty="0"/>
              <a:t>rose up in arms against Berkeley, attacking Native Americans, chasing Berkeley </a:t>
            </a:r>
            <a:r>
              <a:rPr lang="en-US" sz="1600" dirty="0" smtClean="0"/>
              <a:t>Virginia</a:t>
            </a:r>
            <a:r>
              <a:rPr lang="en-US" sz="1600" dirty="0"/>
              <a:t>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They </a:t>
            </a:r>
            <a:r>
              <a:rPr lang="en-US" sz="1600" dirty="0"/>
              <a:t>thought Berkeley had not been doing enough to protect them from native attacks</a:t>
            </a:r>
          </a:p>
          <a:p>
            <a:r>
              <a:rPr lang="en-US" sz="1600" dirty="0"/>
              <a:t>It was the first rebellion in the American colonies in which colonist rebelled against British </a:t>
            </a:r>
            <a:r>
              <a:rPr lang="en-US" sz="1600" dirty="0" smtClean="0"/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Ultimately leads to slave trade rising. WHY???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44" y="273050"/>
            <a:ext cx="3893962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want a lot from the Colonists $$$$</a:t>
            </a:r>
          </a:p>
          <a:p>
            <a:endParaRPr lang="en-US"/>
          </a:p>
          <a:p>
            <a:endParaRPr lang="en-US" dirty="0" smtClean="0"/>
          </a:p>
          <a:p>
            <a:r>
              <a:rPr lang="en-US" dirty="0" smtClean="0"/>
              <a:t>What do the Colonists want from the British?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638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ot Pizza"/>
            </a:endParaRP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2057400" y="3467100"/>
            <a:ext cx="5181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003399"/>
                </a:solidFill>
                <a:round/>
                <a:headEnd type="none" w="sm" len="sm"/>
                <a:tailEnd type="none" w="sm" len="sm"/>
              </a:ln>
              <a:solidFill>
                <a:srgbClr val="CC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ot Pizz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beginning of the End? 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The end of  the Beginning?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t Pizza"/>
              </a:rPr>
              <a:t>The French &amp; Indian War</a:t>
            </a:r>
          </a:p>
          <a:p>
            <a:pPr algn="ctr"/>
            <a:r>
              <a:rPr lang="en-US" sz="4800" kern="10" dirty="0" smtClean="0"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t Pizza"/>
              </a:rPr>
              <a:t>(1756  to 1763)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2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animBg="1"/>
      <p:bldP spid="450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1676400" y="228600"/>
            <a:ext cx="6019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North America in 1750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Conflict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3465513" cy="44497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British and the French were trying to control much of the same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Much</a:t>
            </a:r>
            <a:r>
              <a:rPr lang="en-US" sz="1800" dirty="0" smtClean="0"/>
              <a:t> of the disputed land is where </a:t>
            </a:r>
            <a:r>
              <a:rPr lang="en-US" sz="1800" dirty="0"/>
              <a:t>K</a:t>
            </a:r>
            <a:r>
              <a:rPr lang="en-US" sz="1800" dirty="0" smtClean="0"/>
              <a:t>entucky is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2800" b="1" dirty="0" smtClean="0"/>
              <a:t>The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British and the Colonist work to protect </a:t>
            </a:r>
            <a:r>
              <a:rPr lang="en-US" sz="1800" dirty="0" smtClean="0"/>
              <a:t>Britain's </a:t>
            </a:r>
            <a:r>
              <a:rPr lang="en-US" sz="1800" dirty="0" smtClean="0"/>
              <a:t>claims to the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French and the Native Americans joint to protect the French claims  (French &amp; Indian)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11750" cy="46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1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Last of the Mohicans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400800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Ben Franklin’s propaganda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11" name="Picture 11" descr="Join_Or_Die-Franklin-snake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18" r="2083" b="3397"/>
          <a:stretch>
            <a:fillRect/>
          </a:stretch>
        </p:blipFill>
        <p:spPr bwMode="auto">
          <a:xfrm>
            <a:off x="2743200" y="19050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371600" y="-152400"/>
            <a:ext cx="62484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1754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sym typeface="Wingdings" pitchFamily="2" charset="2"/>
              </a:rPr>
              <a:t> Albany Plan of Union</a:t>
            </a:r>
            <a:endParaRPr lang="en-US" sz="4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426720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Many Americans sought for the American colonies to unite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/>
              <a:t>In </a:t>
            </a:r>
            <a:r>
              <a:rPr lang="en-US" altLang="en-US" sz="2000" dirty="0"/>
              <a:t>1754, 7 of the 13 colonies </a:t>
            </a:r>
            <a:r>
              <a:rPr lang="en-US" altLang="en-US" sz="2000"/>
              <a:t>met </a:t>
            </a:r>
            <a:r>
              <a:rPr lang="en-US" altLang="en-US" sz="2000" smtClean="0"/>
              <a:t>in </a:t>
            </a:r>
            <a:r>
              <a:rPr lang="en-US" altLang="en-US" sz="2000" dirty="0"/>
              <a:t>Albany, New York, known simply as the </a:t>
            </a:r>
            <a:r>
              <a:rPr lang="en-US" altLang="en-US" sz="2000" b="1" dirty="0"/>
              <a:t>Albany Congress</a:t>
            </a:r>
            <a:r>
              <a:rPr lang="en-US" alt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905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629400" cy="120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France 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--&gt;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lost Canadian possessions, most of her empire in India, and claims 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to lands east of the Mississippi River.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447800" y="3246438"/>
            <a:ext cx="64008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Spain --&gt;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got all French lands west of the Mississippi River, New Orleans, but lost Florida to England.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1447800" y="4772025"/>
            <a:ext cx="64770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England --&gt;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got all French lands in Canada, exclusive rights to Caribbean slave trade, and commercial dominance 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 India.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47800" y="228600"/>
            <a:ext cx="6324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1763 </a:t>
            </a: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sym typeface="Wingdings" pitchFamily="2" charset="2"/>
              </a:rPr>
              <a:t> Treaty of Paris</a:t>
            </a:r>
            <a:endParaRPr lang="en-US" sz="4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  <p:bldP spid="162825" grpId="0"/>
      <p:bldP spid="1628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503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France, Native Americans &amp; Bacon?</vt:lpstr>
      <vt:lpstr>Success</vt:lpstr>
      <vt:lpstr>Bacon’s Rebellion</vt:lpstr>
      <vt:lpstr>Problems</vt:lpstr>
      <vt:lpstr>The beginning of the End?  or The end of  the Beginning?</vt:lpstr>
      <vt:lpstr>The Conflict</vt:lpstr>
      <vt:lpstr>Last of the Mohicans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Proclamation Line of 1763</vt:lpstr>
      <vt:lpstr>Essential Question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Lowery, Joshua A</dc:creator>
  <cp:lastModifiedBy>Wilson, Sara E.</cp:lastModifiedBy>
  <cp:revision>15</cp:revision>
  <dcterms:created xsi:type="dcterms:W3CDTF">2014-08-15T16:34:11Z</dcterms:created>
  <dcterms:modified xsi:type="dcterms:W3CDTF">2014-08-20T14:38:39Z</dcterms:modified>
</cp:coreProperties>
</file>