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71510-511E-4867-B667-7DC87A3BE122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BE1E-43AA-4A90-84FD-A0924131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Wrong on both counts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Plains some of the best farm land in the world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Two highly developed Native American lifestyles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East-Side:  Planted crops and lived in established villages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West-Side:  Nomadic and gathered food and hunted buffalo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FB213D-512A-49D5-AF59-1BC1DB4049DC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Brought by the Spanish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How did it change the Native American’s way of life? 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*Increased the mobility of the Indians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1. They could travel farther in search of buffalo.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2. They could hunt more efficiently on horseback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What did the increased mobility lead to?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*Tribal Wars because of competition for buffalo.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What was important about warfare for the Plains Indian?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*Gaining prestige and honor for the warrior.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What is “Counting Coup”?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*Practice in which a warrior touches a live enemy and escapes unharmed, rather than killing.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How does this gain honor for the warrior?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*Very brave to confront an enemy without bloodshed.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Why use counting coup instead of killing an enemy?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*Killing enemies might have wiped out the population of the warring tribes.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*Very practical adaptation for survival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BUFFALO Provided basic needs (See page 207)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Food, Clothing, and Shelter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1. Hides for tepees, clothing, shoes,    blankets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2. Meat – jerky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3. Sinew – thread, bowstring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4. Bones – hide scrapers, tool handles, etc.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5. Hoofs – ground to make glue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6. Skull – rituals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7. Horns – bowls and spoons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/>
              <a:t>8. Everything was used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FB763A-DB34-4AF8-B52A-C2D020B2797E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Before 1850 the American Policy was to set aside the Great Plains as a huge Indian reservation.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Scarcity of land caused people to take another look at the “Great American Desert”.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Most tribes continued to hunt on traditional lands with disastrous results as whites and Indians clashed.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Corrupt Bureau of Indian Affairs Agents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 1. Promised supplies were late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 2. Supplies were of poor quality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 3. Some supplies were not delivered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Not all tribe representatives signed treaties and didn’t follow the 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Indians left reservation land in search of food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Miners invaded the Black Hills in search of gold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B1DF5D-9FEF-499A-8BE5-EA6B86311FC7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Little Big Horn River Indian Encampment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Crazy Horse and Sitting Bull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Custer and the 7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Calvary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Custer’s Mistakes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Underestimated the number of warriors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Had driven his men and horses to exhaustion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Did not wait for other units in the area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smtClean="0"/>
              <a:t>Split his regiment into 3 parts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smtClean="0"/>
              <a:t>Custer and all of the men with him were killed in about 20 minutes.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913679-C33E-4FA3-B10C-BA15827F0DB7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Army continued it attacks on the Native Americans until the Sioux returned to the reservation.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Sitting Bull and some of his people fled to Canada, but eventually he also returned to the reservation.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Crazy Horse eventually surrendered and was killed by an Indian guard as he resisted begin locked up.  He was bayoneted in the back.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A9BF70-D1FD-4C56-ADCA-75ECBE63123D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altLang="en-US" sz="2800" u="sng" kern="0" dirty="0" smtClean="0">
                <a:solidFill>
                  <a:srgbClr val="FFFFFF"/>
                </a:solidFill>
                <a:latin typeface="Arial"/>
                <a:cs typeface="Arial"/>
              </a:rPr>
              <a:t>Native Americans give up their beliefs and way of life and become part of white culture</a:t>
            </a: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altLang="en-US" sz="2800" b="1" i="1" u="sng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0D0EDD-4E8C-4740-8131-BE82C921AB9F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Distribute land from reservations into 160 acre lots for each adult head of the family. 80 acres for single adults.  </a:t>
            </a:r>
            <a:r>
              <a:rPr lang="en-US" altLang="en-US" sz="2800" u="sng" kern="0" dirty="0" smtClean="0">
                <a:solidFill>
                  <a:srgbClr val="FFFFFF"/>
                </a:solidFill>
                <a:latin typeface="Arial"/>
                <a:cs typeface="Arial"/>
              </a:rPr>
              <a:t>(Most land taken over by white settlers eventually)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$ from the sale of remaining land would go to buy farm implements </a:t>
            </a:r>
            <a:r>
              <a:rPr lang="en-US" altLang="en-US" sz="2800" u="sng" kern="0" dirty="0" smtClean="0">
                <a:solidFill>
                  <a:srgbClr val="FFFFFF"/>
                </a:solidFill>
                <a:latin typeface="Arial"/>
                <a:cs typeface="Arial"/>
              </a:rPr>
              <a:t>(Native Am. NEVER saw the money)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Set up schools for the education of Indian children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 smtClean="0">
                <a:solidFill>
                  <a:srgbClr val="FFFFFF"/>
                </a:solidFill>
                <a:latin typeface="Arial"/>
                <a:cs typeface="Arial"/>
              </a:rPr>
              <a:t>Boarding schools like the one in the video (A Walk in Two Worlds) tried to take away Indian culture and replace it with the white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5278BA-AFDA-48B3-86A3-2DB5CD215BF6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Many whites became very concerned about the movement and thought the Native Americans were planning an uprising.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Sitting Bull supported the movement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Army sent Indian Police to arrest Sitting Bull in Dec. 1890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Sitting Bull’s body guard fired at police and in the fight Sitting Bull was killed.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Many of the fearful Sioux fled which led to the next tragic event.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FE686B-A84A-41A3-93AF-BD9C181CAE50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7</a:t>
            </a:r>
            <a:r>
              <a:rPr lang="en-US" altLang="en-US" baseline="30000" smtClean="0"/>
              <a:t>th</a:t>
            </a:r>
            <a:r>
              <a:rPr lang="en-US" altLang="en-US" smtClean="0"/>
              <a:t> Cavalry rounded up approx. 350 freezing and starving Sioux and took them to Wounded Knee Creek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The 7</a:t>
            </a:r>
            <a:r>
              <a:rPr lang="en-US" altLang="en-US" baseline="30000" smtClean="0"/>
              <a:t>th</a:t>
            </a:r>
            <a:r>
              <a:rPr lang="en-US" altLang="en-US" smtClean="0"/>
              <a:t> Cavalry demanded the Sioux to give up all of their weapons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A shot was fired (not clear who fired), and the soldiers opened up with cannon fire.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Approx.  300 mostly unarmed Sioux Native Americans, including many women and children, were killed.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Significance- Marked an end to the Indian Wars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F01177-9161-404B-8105-A1BF8A74CEB9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A3F686-E27D-416C-830C-F18E3B3B85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33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ACA33C-FC41-41EF-ABE6-6B26649F9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6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A02486-93DB-4ED9-A958-10AD524FF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1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ABE67E-B97C-4D0E-96AC-5D6847AF0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25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65DA65-C524-4C5F-B2C3-5CDA3B120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12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0DC545-15E2-469F-80C0-08C0C95E1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53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7F285C-462F-4313-AD42-7B6A7B744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50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5DC1E-5AFE-46BF-A21C-0E2C1CF11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72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ED8B79-B963-477E-9A09-9069C5B83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0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7EB413-450F-41C1-985D-AC5E2C150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4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2894F4-7B6C-4062-9655-AFDFB62D8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61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7138A-4BF1-467E-ADD7-6FA15A5489A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458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eyewitnesstohistory.com/custer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QDkefN5-b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stpeople.us/pictures/buffalo/ls/Shooting-Buffalo-with-a-Revolve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american-buffa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the-last-of-the-siou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26225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Changes on the Western Frontier</a:t>
            </a:r>
            <a:br>
              <a:rPr lang="en-US" altLang="en-US" sz="4000" smtClean="0"/>
            </a:br>
            <a:endParaRPr lang="en-US" altLang="en-US" sz="180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733800"/>
            <a:ext cx="7924800" cy="1752600"/>
          </a:xfrm>
        </p:spPr>
        <p:txBody>
          <a:bodyPr/>
          <a:lstStyle/>
          <a:p>
            <a:pPr algn="l" eaLnBrk="1" hangingPunct="1"/>
            <a:endParaRPr lang="en-US" altLang="en-US" sz="2800" smtClean="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036638" cy="1828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800600"/>
            <a:ext cx="1036637" cy="1600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"/>
            <a:ext cx="984250" cy="1752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4681">
            <a:off x="2971800" y="609600"/>
            <a:ext cx="1050925" cy="1600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8" name="Rectangle 9"/>
          <p:cNvSpPr>
            <a:spLocks noChangeArrowheads="1"/>
          </p:cNvSpPr>
          <p:nvPr/>
        </p:nvSpPr>
        <p:spPr bwMode="auto">
          <a:xfrm>
            <a:off x="2362200" y="19812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5360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334">
            <a:off x="5257800" y="685800"/>
            <a:ext cx="1333500" cy="1524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659188"/>
            <a:ext cx="122396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30788"/>
            <a:ext cx="3886200" cy="13858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257800"/>
            <a:ext cx="2819400" cy="1393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Background-0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The Battle of the Little Big</a:t>
            </a:r>
            <a:r>
              <a:rPr lang="en-US" altLang="en-US" sz="4000" smtClean="0">
                <a:solidFill>
                  <a:schemeClr val="accent2"/>
                </a:solidFill>
              </a:rPr>
              <a:t> </a:t>
            </a:r>
            <a:r>
              <a:rPr lang="en-US" altLang="en-US" sz="3600" smtClean="0">
                <a:solidFill>
                  <a:schemeClr val="accent2"/>
                </a:solidFill>
              </a:rPr>
              <a:t>Horn</a:t>
            </a:r>
          </a:p>
        </p:txBody>
      </p:sp>
      <p:sp>
        <p:nvSpPr>
          <p:cNvPr id="162820" name="Rectangle 5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62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 b="6050"/>
          <a:stretch>
            <a:fillRect/>
          </a:stretch>
        </p:blipFill>
        <p:spPr bwMode="auto">
          <a:xfrm>
            <a:off x="152400" y="1981200"/>
            <a:ext cx="61722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Rectangle 8"/>
          <p:cNvSpPr>
            <a:spLocks noChangeArrowheads="1"/>
          </p:cNvSpPr>
          <p:nvPr/>
        </p:nvSpPr>
        <p:spPr bwMode="auto">
          <a:xfrm>
            <a:off x="3581400" y="6461125"/>
            <a:ext cx="281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hlinkClick r:id="rId4"/>
              </a:rPr>
              <a:t>http://www.eyewitnesstohistory.com/custer.htm</a:t>
            </a:r>
            <a:endParaRPr lang="en-US" altLang="en-US" sz="10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1628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16478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43400"/>
            <a:ext cx="16303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Aftermath of Custer’s Last Stand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happens next?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Sitting Bull????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Crazy Horse????</a:t>
            </a:r>
          </a:p>
        </p:txBody>
      </p:sp>
    </p:spTree>
    <p:extLst>
      <p:ext uri="{BB962C8B-B14F-4D97-AF65-F5344CB8AC3E}">
        <p14:creationId xmlns:p14="http://schemas.microsoft.com/office/powerpoint/2010/main" val="4138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accent2"/>
                </a:solidFill>
              </a:rPr>
              <a:t>Government Supports Assimilation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Helen Hunt Jackson </a:t>
            </a:r>
          </a:p>
          <a:p>
            <a:pPr lvl="1" eaLnBrk="1" hangingPunct="1"/>
            <a:r>
              <a:rPr lang="en-US" altLang="en-US" i="1" u="sng" smtClean="0"/>
              <a:t>A Century of Dishonor </a:t>
            </a:r>
            <a:r>
              <a:rPr lang="en-US" altLang="en-US" smtClean="0"/>
              <a:t> (1881) </a:t>
            </a:r>
          </a:p>
          <a:p>
            <a:pPr lvl="2" eaLnBrk="1" hangingPunct="1"/>
            <a:r>
              <a:rPr lang="en-US" altLang="en-US" smtClean="0"/>
              <a:t>exposed the gov’ts mistreatment of Native Americans over the years and the many broken treaties.</a:t>
            </a:r>
          </a:p>
          <a:p>
            <a:pPr eaLnBrk="1" hangingPunct="1"/>
            <a:r>
              <a:rPr lang="en-US" altLang="en-US" smtClean="0"/>
              <a:t>Well meaning supporters pushed for a plan of </a:t>
            </a:r>
            <a:r>
              <a:rPr lang="en-US" altLang="en-US" b="1" u="sng" smtClean="0"/>
              <a:t>ASSIMILATION</a:t>
            </a:r>
            <a:r>
              <a:rPr lang="en-US" altLang="en-US" smtClean="0"/>
              <a:t> :  </a:t>
            </a:r>
          </a:p>
        </p:txBody>
      </p:sp>
    </p:spTree>
    <p:extLst>
      <p:ext uri="{BB962C8B-B14F-4D97-AF65-F5344CB8AC3E}">
        <p14:creationId xmlns:p14="http://schemas.microsoft.com/office/powerpoint/2010/main" val="26667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Dawes Act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Distribute land to families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$ from the sale of remaining land would go to buy farm implements </a:t>
            </a:r>
            <a:r>
              <a:rPr lang="en-US" altLang="en-US" sz="2800" u="sng" dirty="0"/>
              <a:t>(Native Am. NEVER saw the money</a:t>
            </a:r>
            <a:r>
              <a:rPr lang="en-US" altLang="en-US" sz="2800" u="sng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Set up schools for the education of Indian </a:t>
            </a:r>
            <a:r>
              <a:rPr lang="en-US" altLang="en-US" sz="2800" dirty="0" smtClean="0"/>
              <a:t>children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More ASSIMILATION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91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Ghost Dance Movement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Created by Paiute Indian Prophet – </a:t>
            </a:r>
            <a:r>
              <a:rPr lang="en-US" altLang="en-US" sz="2800" b="1" u="sng" smtClean="0"/>
              <a:t>Wovoka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Addressed Problems of the Native Americans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Reduced 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Increase in Restrictions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Loss of Cattle to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Forced Assimilation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Ghost Dance Movement Promised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Destroy the Whites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Bring back the buffalo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Bring back the Indian’s way of life</a:t>
            </a:r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8597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Massacre at Wounded Knee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794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hlinkClick r:id="rId4"/>
              </a:rPr>
              <a:t>http://www.youtube.com/watch?v=AQDkefN5-bk</a:t>
            </a:r>
            <a:r>
              <a:rPr lang="en-US" altLang="en-US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2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100" smtClean="0">
                <a:solidFill>
                  <a:schemeClr val="accent2"/>
                </a:solidFill>
              </a:rPr>
              <a:t>Cultures Clash on the Prairie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Great Plains = “Great American Desert”</a:t>
            </a:r>
          </a:p>
          <a:p>
            <a:pPr eaLnBrk="1" hangingPunct="1"/>
            <a:r>
              <a:rPr lang="en-US" altLang="en-US" sz="2800" smtClean="0"/>
              <a:t>Whites viewed plains as having no value for farming</a:t>
            </a:r>
          </a:p>
          <a:p>
            <a:pPr eaLnBrk="1" hangingPunct="1"/>
            <a:r>
              <a:rPr lang="en-US" altLang="en-US" sz="2800" smtClean="0"/>
              <a:t>Whites view people who lived there as primitive savages who were uncivilized</a:t>
            </a:r>
          </a:p>
        </p:txBody>
      </p:sp>
    </p:spTree>
    <p:extLst>
      <p:ext uri="{BB962C8B-B14F-4D97-AF65-F5344CB8AC3E}">
        <p14:creationId xmlns:p14="http://schemas.microsoft.com/office/powerpoint/2010/main" val="28252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Horse &amp; The Buffalo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5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766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4"/>
          <a:stretch>
            <a:fillRect/>
          </a:stretch>
        </p:blipFill>
        <p:spPr bwMode="auto">
          <a:xfrm>
            <a:off x="4572000" y="1724025"/>
            <a:ext cx="3886200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Depletion of the Buffalo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Native Americans were hostile toward the white settlers because between 1860 – 1900, white hunters reduced the number of buffalo from 15 million to only a few hundred.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0100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4343400" y="6521450"/>
            <a:ext cx="3867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FFFFFF"/>
                </a:solidFill>
                <a:hlinkClick r:id="rId4"/>
              </a:rPr>
              <a:t>http://www.firstpeople.us/pictures/buffalo/ls/Shooting-Buffalo-with-a-Revolver.html</a:t>
            </a:r>
            <a:endParaRPr lang="en-US" altLang="en-US" sz="80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4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Buffalo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http://www.history.com/shows/america-the-story-of-us/videos/american-buffalo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2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The Government Restricts  </a:t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>Native Americans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Great Plains prior to 1850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Scarce land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When increasing # of settlers moved in they started opening the land for settlement and signed treaties with the tribes and set boundaries.</a:t>
            </a:r>
          </a:p>
        </p:txBody>
      </p:sp>
    </p:spTree>
    <p:extLst>
      <p:ext uri="{BB962C8B-B14F-4D97-AF65-F5344CB8AC3E}">
        <p14:creationId xmlns:p14="http://schemas.microsoft.com/office/powerpoint/2010/main" val="27553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Background-0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accent2"/>
                </a:solidFill>
              </a:rPr>
              <a:t>Bloody Battles Continue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Colonel George A. Custer of the 7</a:t>
            </a:r>
            <a:r>
              <a:rPr lang="en-US" altLang="en-US" baseline="30000" dirty="0"/>
              <a:t>th</a:t>
            </a:r>
            <a:r>
              <a:rPr lang="en-US" altLang="en-US" dirty="0"/>
              <a:t> Calvary was sent to investigate rumors of gold and miners and settlers rushed to the Black Hills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Government offered to buy the land but the Sioux refused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Little Big Horn 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http://www.history.com/shows/america-the-story-of-us/videos/the-last-of-the-sioux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45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The Battle of the Little Big</a:t>
            </a:r>
            <a:r>
              <a:rPr lang="en-US" altLang="en-US" sz="4000" smtClean="0">
                <a:solidFill>
                  <a:schemeClr val="accent2"/>
                </a:solidFill>
              </a:rPr>
              <a:t> </a:t>
            </a:r>
            <a:r>
              <a:rPr lang="en-US" altLang="en-US" sz="3600" smtClean="0">
                <a:solidFill>
                  <a:schemeClr val="accent2"/>
                </a:solidFill>
              </a:rPr>
              <a:t>Horn</a:t>
            </a:r>
            <a:br>
              <a:rPr lang="en-US" altLang="en-US" sz="3600" smtClean="0">
                <a:solidFill>
                  <a:schemeClr val="accent2"/>
                </a:solidFill>
              </a:rPr>
            </a:br>
            <a:r>
              <a:rPr lang="en-US" altLang="en-US" sz="2000" smtClean="0">
                <a:solidFill>
                  <a:schemeClr val="accent2"/>
                </a:solidFill>
              </a:rPr>
              <a:t>June 1876</a:t>
            </a:r>
            <a:endParaRPr lang="en-US" altLang="en-US" sz="3600" smtClean="0">
              <a:solidFill>
                <a:schemeClr val="accent2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Crazy </a:t>
            </a:r>
            <a:r>
              <a:rPr lang="en-US" altLang="en-US" sz="2800" dirty="0"/>
              <a:t>Horse and Sitting </a:t>
            </a:r>
            <a:r>
              <a:rPr lang="en-US" altLang="en-US" sz="2800" dirty="0" smtClean="0"/>
              <a:t>Bull vs. Custer </a:t>
            </a:r>
            <a:r>
              <a:rPr lang="en-US" altLang="en-US" sz="2800" dirty="0"/>
              <a:t>and the 7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Calvary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Custer’s Mistakes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Custer and all of the men with him were killed in about 20 minutes.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On-screen Show (4:3)</PresentationFormat>
  <Paragraphs>147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1_Default Design</vt:lpstr>
      <vt:lpstr>Changes on the Western Frontier </vt:lpstr>
      <vt:lpstr>Cultures Clash on the Prairie</vt:lpstr>
      <vt:lpstr>The Horse &amp; The Buffalo</vt:lpstr>
      <vt:lpstr>Depletion of the Buffalo</vt:lpstr>
      <vt:lpstr>Buffalo</vt:lpstr>
      <vt:lpstr>The Government Restricts   Native Americans</vt:lpstr>
      <vt:lpstr>Bloody Battles Continue</vt:lpstr>
      <vt:lpstr>Little Big Horn </vt:lpstr>
      <vt:lpstr>The Battle of the Little Big Horn June 1876</vt:lpstr>
      <vt:lpstr>The Battle of the Little Big Horn</vt:lpstr>
      <vt:lpstr>Aftermath of Custer’s Last Stand</vt:lpstr>
      <vt:lpstr>Government Supports Assimilation</vt:lpstr>
      <vt:lpstr>Dawes Act</vt:lpstr>
      <vt:lpstr>Ghost Dance Movement</vt:lpstr>
      <vt:lpstr>Massacre at Wounded Knee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on the Western Frontier </dc:title>
  <dc:creator>Joshua L Abell</dc:creator>
  <cp:lastModifiedBy>Joshua L Abell</cp:lastModifiedBy>
  <cp:revision>1</cp:revision>
  <dcterms:created xsi:type="dcterms:W3CDTF">2013-12-05T18:32:48Z</dcterms:created>
  <dcterms:modified xsi:type="dcterms:W3CDTF">2013-12-05T18:33:19Z</dcterms:modified>
</cp:coreProperties>
</file>