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9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7C55-EF0E-40CD-AA78-E4362C5A162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0B49-563C-47F9-9047-0277B7F9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2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7C55-EF0E-40CD-AA78-E4362C5A162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0B49-563C-47F9-9047-0277B7F9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2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7C55-EF0E-40CD-AA78-E4362C5A162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0B49-563C-47F9-9047-0277B7F9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6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7C55-EF0E-40CD-AA78-E4362C5A162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0B49-563C-47F9-9047-0277B7F9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1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7C55-EF0E-40CD-AA78-E4362C5A162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0B49-563C-47F9-9047-0277B7F9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9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7C55-EF0E-40CD-AA78-E4362C5A162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0B49-563C-47F9-9047-0277B7F9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6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7C55-EF0E-40CD-AA78-E4362C5A162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0B49-563C-47F9-9047-0277B7F9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4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7C55-EF0E-40CD-AA78-E4362C5A162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0B49-563C-47F9-9047-0277B7F9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9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7C55-EF0E-40CD-AA78-E4362C5A162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0B49-563C-47F9-9047-0277B7F9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3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7C55-EF0E-40CD-AA78-E4362C5A162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0B49-563C-47F9-9047-0277B7F9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3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7C55-EF0E-40CD-AA78-E4362C5A162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0B49-563C-47F9-9047-0277B7F9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F7C55-EF0E-40CD-AA78-E4362C5A1629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0B49-563C-47F9-9047-0277B7F9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zKgonaWiUDcQoM&amp;tbnid=C89W3L9zR3GkEM:&amp;ved=0CAUQjRw&amp;url=http://en.wikipedia.org/wiki/Jeffersonian_democracy&amp;ei=jW1eUu7eD9G4kQfshYHoCw&amp;bvm=bv.54176721,d.eW0&amp;psig=AFQjCNGJljQLXEpKJ8v25KqaiuLgzwhOnA&amp;ust=1382006536782971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LA8oPmOciOjuRM&amp;tbnid=4JHNM1Vy4lCbgM:&amp;ved=0CAUQjRw&amp;url=http://commons.wikimedia.org/wiki/File:James_Monroe_Portrait.jpg&amp;ei=ugllUv_iAfGCyAG6w4DgBQ&amp;psig=AFQjCNHH_Ld6YGTtzdVpRjmeORYpDoI6dg&amp;ust=1382439726459720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YFgvdj0EXWYuTM&amp;tbnid=O-VOYFsvtqCZCM:&amp;ved=0CAUQjRw&amp;url=http://www.wwnorton.com/college/history/america8/full/imaps/ch10/10_02/print.htm&amp;ei=6whlUoOxG4WK9QSjkIAY&amp;psig=AFQjCNEcy03-SxDSGLmoZI6u-k1np-xd2A&amp;ust=138243947296195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history.com/this-day-in-history/burr-slays-hamilton-in-due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tPx9SVRcx_VbHM&amp;tbnid=KiO_VA6XIRO78M:&amp;ved=0CAUQjRw&amp;url=http://en.wikipedia.org/wiki/James_Madison&amp;ei=8QllUs39HOGSyQH4xYHADw&amp;psig=AFQjCNEKxNIMdE0GyQXnANGQS4EXVmVuQQ&amp;ust=1382439773381829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</a:t>
            </a:r>
            <a:endParaRPr lang="en-US" dirty="0"/>
          </a:p>
        </p:txBody>
      </p:sp>
      <p:pic>
        <p:nvPicPr>
          <p:cNvPr id="4100" name="Picture 4" descr="http://upload.wikimedia.org/wikipedia/commons/1/1e/Thomas_Jefferson_by_Rembrandt_Peale,_1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73356"/>
            <a:ext cx="4648200" cy="553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of 1812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Impressment- capturing people and forcing them to serve in the military</a:t>
            </a:r>
          </a:p>
          <a:p>
            <a:r>
              <a:rPr lang="en-US" dirty="0" smtClean="0"/>
              <a:t>The war</a:t>
            </a:r>
          </a:p>
          <a:p>
            <a:pPr lvl="1"/>
            <a:r>
              <a:rPr lang="en-US" dirty="0" smtClean="0"/>
              <a:t>Britain sacked Washington the Capital and Whitehouse are burned</a:t>
            </a:r>
          </a:p>
          <a:p>
            <a:pPr lvl="1"/>
            <a:r>
              <a:rPr lang="en-US" dirty="0" smtClean="0"/>
              <a:t>We win at battle of New Orleans but it was over already?</a:t>
            </a:r>
          </a:p>
          <a:p>
            <a:r>
              <a:rPr lang="en-US" dirty="0" smtClean="0"/>
              <a:t>Outcome</a:t>
            </a:r>
          </a:p>
          <a:p>
            <a:pPr lvl="1"/>
            <a:r>
              <a:rPr lang="en-US" dirty="0" smtClean="0"/>
              <a:t>Ends the Federalist part</a:t>
            </a:r>
          </a:p>
          <a:p>
            <a:pPr lvl="1"/>
            <a:r>
              <a:rPr lang="en-US" dirty="0" smtClean="0"/>
              <a:t>Encourages America to grow it’s industry</a:t>
            </a:r>
          </a:p>
          <a:p>
            <a:pPr lvl="1"/>
            <a:r>
              <a:rPr lang="en-US" dirty="0" smtClean="0"/>
              <a:t>Shows the world that we are a serious nation</a:t>
            </a:r>
          </a:p>
        </p:txBody>
      </p:sp>
    </p:spTree>
    <p:extLst>
      <p:ext uri="{BB962C8B-B14F-4D97-AF65-F5344CB8AC3E}">
        <p14:creationId xmlns:p14="http://schemas.microsoft.com/office/powerpoint/2010/main" val="25042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Monroe</a:t>
            </a:r>
            <a:endParaRPr lang="en-US" dirty="0"/>
          </a:p>
        </p:txBody>
      </p:sp>
      <p:pic>
        <p:nvPicPr>
          <p:cNvPr id="4098" name="Picture 2" descr="http://upload.wikimedia.org/wikipedia/commons/2/24/James_Monroe_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67691"/>
            <a:ext cx="5029200" cy="550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Territory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Monroe thinks that the only way to keep us safe is to grow our nation and tighten our boundaries between the Spanish Territory</a:t>
            </a:r>
          </a:p>
          <a:p>
            <a:endParaRPr lang="en-US" dirty="0"/>
          </a:p>
        </p:txBody>
      </p:sp>
      <p:pic>
        <p:nvPicPr>
          <p:cNvPr id="3074" name="Picture 2" descr="http://www.wwnorton.com/college/history/america8/full/imaps/ch10/10_02/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5172075" cy="35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Monroe Doctrine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European powers want to make colonies in the America.</a:t>
            </a:r>
          </a:p>
          <a:p>
            <a:r>
              <a:rPr lang="en-US" dirty="0" smtClean="0"/>
              <a:t>We see this as a threat to our security and our income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The </a:t>
            </a:r>
            <a:r>
              <a:rPr lang="en-US" b="1" u="sng" dirty="0" err="1" smtClean="0"/>
              <a:t>Doctine</a:t>
            </a:r>
            <a:endParaRPr lang="en-US" b="1" u="sng" dirty="0" smtClean="0"/>
          </a:p>
          <a:p>
            <a:pPr lvl="1"/>
            <a:r>
              <a:rPr lang="en-US" dirty="0" smtClean="0"/>
              <a:t>We tell the that to try to make a colony or get involved in the Americas is an act of war</a:t>
            </a:r>
          </a:p>
          <a:p>
            <a:pPr lvl="1"/>
            <a:r>
              <a:rPr lang="en-US" dirty="0" smtClean="0"/>
              <a:t>We promise to stay out of European affairs and we won’t mess with their existing colonies </a:t>
            </a:r>
          </a:p>
          <a:p>
            <a:pPr lvl="2"/>
            <a:r>
              <a:rPr lang="en-US" dirty="0" smtClean="0"/>
              <a:t>We do neither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biggest results (or effects) of the election of 1800?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major issues did Federalists have with the decision to buy this land?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1800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Presidents and vice presidents were once all part of the same big election</a:t>
            </a:r>
          </a:p>
          <a:p>
            <a:r>
              <a:rPr lang="en-US" dirty="0" smtClean="0"/>
              <a:t>Jefferson and Burr (who ran together) both got the same number of votes</a:t>
            </a:r>
          </a:p>
          <a:p>
            <a:r>
              <a:rPr lang="en-US" dirty="0" smtClean="0"/>
              <a:t>The House of Reps took 35 votes to break the tie</a:t>
            </a:r>
          </a:p>
          <a:p>
            <a:r>
              <a:rPr lang="en-US" dirty="0" smtClean="0"/>
              <a:t>Alexander Hamilton ended the tie.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youdontknowjersey.com/wp-content/uploads/2011/07/BurrHamil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655873"/>
            <a:ext cx="4379912" cy="40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Jeffersonian Republicanism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true Democratic Republican</a:t>
            </a:r>
          </a:p>
          <a:p>
            <a:r>
              <a:rPr lang="en-US" dirty="0" smtClean="0"/>
              <a:t>Shrinks the government</a:t>
            </a:r>
          </a:p>
          <a:p>
            <a:pPr lvl="1"/>
            <a:r>
              <a:rPr lang="en-US" dirty="0" smtClean="0"/>
              <a:t>Reduces spending</a:t>
            </a:r>
          </a:p>
          <a:p>
            <a:pPr lvl="1"/>
            <a:r>
              <a:rPr lang="en-US" dirty="0" smtClean="0"/>
              <a:t>Cuts back the military</a:t>
            </a:r>
          </a:p>
          <a:p>
            <a:r>
              <a:rPr lang="en-US" dirty="0" smtClean="0"/>
              <a:t>Cuts government social functions</a:t>
            </a:r>
          </a:p>
          <a:p>
            <a:r>
              <a:rPr lang="en-US" dirty="0" smtClean="0"/>
              <a:t>Eliminates all internal tax</a:t>
            </a:r>
          </a:p>
          <a:p>
            <a:r>
              <a:rPr lang="en-US" dirty="0" smtClean="0"/>
              <a:t>Lessons government’s control of banks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Marbury v. Madison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important court case of all time?</a:t>
            </a:r>
          </a:p>
          <a:p>
            <a:pPr lvl="1"/>
            <a:r>
              <a:rPr lang="en-US" dirty="0" smtClean="0"/>
              <a:t>The event of the case are actually not that important</a:t>
            </a:r>
          </a:p>
          <a:p>
            <a:pPr lvl="1"/>
            <a:r>
              <a:rPr lang="en-US" dirty="0" smtClean="0"/>
              <a:t>The precedent or example it made was the important part</a:t>
            </a:r>
          </a:p>
          <a:p>
            <a:r>
              <a:rPr lang="en-US" b="1" dirty="0" smtClean="0"/>
              <a:t>Judicial Review- </a:t>
            </a:r>
            <a:r>
              <a:rPr lang="en-US" dirty="0" smtClean="0"/>
              <a:t>the power to declare acts of government unconstitutional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THIS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Facts of the Case </a:t>
            </a:r>
          </a:p>
          <a:p>
            <a:r>
              <a:rPr lang="en-US" dirty="0" smtClean="0"/>
              <a:t>Both the </a:t>
            </a:r>
            <a:r>
              <a:rPr lang="en-US" dirty="0"/>
              <a:t>Executive Director of the Planned Parenthood League of </a:t>
            </a:r>
            <a:r>
              <a:rPr lang="en-US" dirty="0" smtClean="0"/>
              <a:t>Connecticut and the </a:t>
            </a:r>
            <a:r>
              <a:rPr lang="en-US" dirty="0"/>
              <a:t>Medical Director for the League gave information, instruction, and other medical advice to married couples concerning birth control.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were </a:t>
            </a:r>
            <a:r>
              <a:rPr lang="en-US" dirty="0"/>
              <a:t>convicted under a Connecticut law which criminalized the provision of </a:t>
            </a:r>
            <a:r>
              <a:rPr lang="en-US" dirty="0" smtClean="0"/>
              <a:t>counseling, </a:t>
            </a:r>
            <a:r>
              <a:rPr lang="en-US" dirty="0"/>
              <a:t>and other medical treatment, to married persons for purposes of preventing conception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Question </a:t>
            </a:r>
          </a:p>
          <a:p>
            <a:r>
              <a:rPr lang="en-US" dirty="0"/>
              <a:t>Does the Constitution protect the right of marital privacy against state restrictions on a couple's ability to be counseled in the use of contraceptives?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Marbury vs. Madison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Decision: 7 votes for Griswold, 2 vote(s) against</a:t>
            </a:r>
          </a:p>
          <a:p>
            <a:r>
              <a:rPr lang="en-US" dirty="0"/>
              <a:t> Legal provision: Due Process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Though the Constitution does not explicitly protect a general right to privacy, the various guarantees within the Bill of Rights create penumbras, or zones, that establish a right to privacy. </a:t>
            </a:r>
            <a:endParaRPr lang="en-US" dirty="0" smtClean="0"/>
          </a:p>
          <a:p>
            <a:r>
              <a:rPr lang="en-US" dirty="0" smtClean="0"/>
              <a:t>Together</a:t>
            </a:r>
            <a:r>
              <a:rPr lang="en-US" dirty="0"/>
              <a:t>, the First, Third, Fourth, and Ninth Amendments, create a new constitutional right, the right to privacy in marital relations. The Connecticut statute conflicts with the exercise of this right and is therefore null and void.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Purchase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09" y="1600200"/>
            <a:ext cx="720198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2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Madison</a:t>
            </a:r>
            <a:endParaRPr lang="en-US" dirty="0"/>
          </a:p>
        </p:txBody>
      </p:sp>
      <p:pic>
        <p:nvPicPr>
          <p:cNvPr id="5122" name="Picture 2" descr="http://upload.wikimedia.org/wikipedia/commons/1/1d/James_Madi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02450"/>
            <a:ext cx="4648200" cy="56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7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506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Jefferson</vt:lpstr>
      <vt:lpstr>Election of 1800</vt:lpstr>
      <vt:lpstr>The Duel</vt:lpstr>
      <vt:lpstr>Jeffersonian Republicanism</vt:lpstr>
      <vt:lpstr>Marbury v. Madison</vt:lpstr>
      <vt:lpstr>TRY THIS ONE</vt:lpstr>
      <vt:lpstr>Marbury vs. Madison </vt:lpstr>
      <vt:lpstr>Louisiana Purchase</vt:lpstr>
      <vt:lpstr>James Madison</vt:lpstr>
      <vt:lpstr>The War of 1812</vt:lpstr>
      <vt:lpstr>James Monroe</vt:lpstr>
      <vt:lpstr>Expansion of Territory</vt:lpstr>
      <vt:lpstr>Monroe Doctrine</vt:lpstr>
      <vt:lpstr>Exit Question</vt:lpstr>
      <vt:lpstr>Exit Question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Jefferson</dc:title>
  <dc:creator>Lowery, Joshua A</dc:creator>
  <cp:lastModifiedBy>Joshua L Abell</cp:lastModifiedBy>
  <cp:revision>12</cp:revision>
  <dcterms:created xsi:type="dcterms:W3CDTF">2013-10-21T01:44:06Z</dcterms:created>
  <dcterms:modified xsi:type="dcterms:W3CDTF">2013-10-23T18:54:36Z</dcterms:modified>
</cp:coreProperties>
</file>