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CDEC-EB85-4AB5-8109-1EADC976849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80F71-9CE1-4E9E-A493-F8315655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827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CDEC-EB85-4AB5-8109-1EADC976849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80F71-9CE1-4E9E-A493-F8315655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89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CDEC-EB85-4AB5-8109-1EADC976849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80F71-9CE1-4E9E-A493-F8315655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9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CDEC-EB85-4AB5-8109-1EADC976849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80F71-9CE1-4E9E-A493-F8315655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091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CDEC-EB85-4AB5-8109-1EADC976849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80F71-9CE1-4E9E-A493-F8315655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02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CDEC-EB85-4AB5-8109-1EADC976849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80F71-9CE1-4E9E-A493-F8315655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742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CDEC-EB85-4AB5-8109-1EADC976849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80F71-9CE1-4E9E-A493-F8315655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522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CDEC-EB85-4AB5-8109-1EADC976849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80F71-9CE1-4E9E-A493-F8315655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38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CDEC-EB85-4AB5-8109-1EADC976849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80F71-9CE1-4E9E-A493-F8315655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27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CDEC-EB85-4AB5-8109-1EADC976849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80F71-9CE1-4E9E-A493-F8315655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17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CDEC-EB85-4AB5-8109-1EADC976849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80F71-9CE1-4E9E-A493-F8315655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62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7CDEC-EB85-4AB5-8109-1EADC976849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80F71-9CE1-4E9E-A493-F8315655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204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WYFwl93uCM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Marbury vs Madison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power of Judicial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77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117" y="31087"/>
            <a:ext cx="9284043" cy="6826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31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story- The president and the Congress had tried  to make the Supreme Court do something.  Its not what you need to remember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outcome- something that the other branches had done was called </a:t>
            </a:r>
            <a:r>
              <a:rPr lang="en-US" u="sng" dirty="0" smtClean="0">
                <a:solidFill>
                  <a:srgbClr val="FF0000"/>
                </a:solidFill>
              </a:rPr>
              <a:t>unconstitutional</a:t>
            </a:r>
            <a:r>
              <a:rPr lang="en-US" dirty="0" smtClean="0"/>
              <a:t> by the court.  This was a first in American history.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28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Precedent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Precedent- a legal example used in future cases</a:t>
            </a:r>
          </a:p>
          <a:p>
            <a:endParaRPr lang="en-US" dirty="0"/>
          </a:p>
          <a:p>
            <a:r>
              <a:rPr lang="en-US" u="sng" dirty="0" smtClean="0">
                <a:solidFill>
                  <a:srgbClr val="FF0000"/>
                </a:solidFill>
              </a:rPr>
              <a:t>Judicial Review- </a:t>
            </a:r>
            <a:r>
              <a:rPr lang="en-US" dirty="0" smtClean="0"/>
              <a:t>the supreme courts power to rule on the constitutionality of all laws and actions of the government and citizens of the USA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President/congress</a:t>
            </a:r>
          </a:p>
          <a:p>
            <a:pPr lvl="1"/>
            <a:r>
              <a:rPr lang="en-US" dirty="0" smtClean="0"/>
              <a:t>Kentucky</a:t>
            </a:r>
          </a:p>
          <a:p>
            <a:pPr lvl="1"/>
            <a:r>
              <a:rPr lang="en-US" dirty="0" smtClean="0"/>
              <a:t>Fern Creek High School</a:t>
            </a:r>
          </a:p>
          <a:p>
            <a:pPr lvl="1"/>
            <a:r>
              <a:rPr lang="en-US" dirty="0" smtClean="0"/>
              <a:t>Mr. Sherman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00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1174" y="127793"/>
            <a:ext cx="10515600" cy="1325563"/>
          </a:xfrm>
        </p:spPr>
        <p:txBody>
          <a:bodyPr/>
          <a:lstStyle/>
          <a:p>
            <a:endParaRPr lang="en-US"/>
          </a:p>
        </p:txBody>
      </p:sp>
      <p:pic>
        <p:nvPicPr>
          <p:cNvPr id="1026" name="Picture 2" descr="http://www.addletters.com/pictures/bart-simpson-generator/bart-simpson-generator.php?line=I+will+not+question+the+vitality+of+judicial+review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358" y="3429076"/>
            <a:ext cx="6257925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9256" y="-109537"/>
            <a:ext cx="5695052" cy="40464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7562" y="0"/>
            <a:ext cx="4368920" cy="3391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54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Marshall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chief justice of the  Supreme Court at the time.  </a:t>
            </a:r>
          </a:p>
          <a:p>
            <a:r>
              <a:rPr lang="en-US" dirty="0" smtClean="0"/>
              <a:t>Many groundbreaking decisions were made while he was chief justice</a:t>
            </a:r>
          </a:p>
          <a:p>
            <a:r>
              <a:rPr lang="en-US" dirty="0" smtClean="0"/>
              <a:t>We refer to that time as the “Marshall Court”.</a:t>
            </a:r>
          </a:p>
          <a:p>
            <a:pPr lvl="1"/>
            <a:r>
              <a:rPr lang="en-US" dirty="0" smtClean="0"/>
              <a:t>Marbury v Madison- Judicial Review</a:t>
            </a:r>
          </a:p>
          <a:p>
            <a:pPr lvl="1"/>
            <a:r>
              <a:rPr lang="en-US" dirty="0" smtClean="0"/>
              <a:t>McCullough v Maryland- Congress implied powers, supremacy clause</a:t>
            </a:r>
          </a:p>
          <a:p>
            <a:pPr lvl="1"/>
            <a:r>
              <a:rPr lang="en-US" dirty="0" smtClean="0"/>
              <a:t>Gibbons v Ogden- upholding and expanding the power of the interstate commerce clause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4441" y="4442605"/>
            <a:ext cx="2057560" cy="2415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78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162" y="0"/>
            <a:ext cx="11364686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Judicial Review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16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164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Marbury vs Madison</vt:lpstr>
      <vt:lpstr>PowerPoint Presentation</vt:lpstr>
      <vt:lpstr>The case</vt:lpstr>
      <vt:lpstr>The Precedent</vt:lpstr>
      <vt:lpstr>PowerPoint Presentation</vt:lpstr>
      <vt:lpstr>John Marshall</vt:lpstr>
      <vt:lpstr>Judicial Review</vt:lpstr>
    </vt:vector>
  </TitlesOfParts>
  <Company>JCPS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Marbury vs Madison</dc:title>
  <dc:creator>Lowery, Joshua A</dc:creator>
  <cp:lastModifiedBy>Lowery, Joshua A</cp:lastModifiedBy>
  <cp:revision>4</cp:revision>
  <dcterms:created xsi:type="dcterms:W3CDTF">2015-09-16T13:37:25Z</dcterms:created>
  <dcterms:modified xsi:type="dcterms:W3CDTF">2015-09-16T16:06:41Z</dcterms:modified>
</cp:coreProperties>
</file>