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4" r:id="rId3"/>
    <p:sldId id="259" r:id="rId4"/>
    <p:sldId id="257" r:id="rId5"/>
    <p:sldId id="258" r:id="rId6"/>
    <p:sldId id="267" r:id="rId7"/>
    <p:sldId id="260" r:id="rId8"/>
    <p:sldId id="261" r:id="rId9"/>
    <p:sldId id="262" r:id="rId10"/>
    <p:sldId id="263" r:id="rId11"/>
    <p:sldId id="264" r:id="rId12"/>
    <p:sldId id="265" r:id="rId13"/>
    <p:sldId id="275" r:id="rId14"/>
    <p:sldId id="269" r:id="rId15"/>
    <p:sldId id="276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F9D2F4-6410-4603-8B3E-0E58367A21F9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D75E16-8C34-447C-9C19-D5FA010B7A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59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D75E16-8C34-447C-9C19-D5FA010B7A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59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98C3DF-C468-48BC-8BF1-9F2A9C343BE5}" type="datetimeFigureOut">
              <a:rPr lang="en-US" smtClean="0"/>
              <a:pPr/>
              <a:t>10/20/2014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FBC83F-A110-49E0-8875-901B43029B5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america-the-story-of-us/videos/harriet-tubman-and-the-underground-railroad#john-brow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istory.com/shows/america-the-story-of-us/videos/harriet-tubman-and-the-underground-railroad#america-divided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history.com/shows/america-the-story-of-us/videos/harriet-tubman-and-the-underground-railroad#harriet-tubman-and-the-underground-railroa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North vs. South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Not Just Slavery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294967295"/>
          </p:nvPr>
        </p:nvSpPr>
        <p:spPr>
          <a:xfrm>
            <a:off x="5102225" y="2174875"/>
            <a:ext cx="4041775" cy="3951288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pic>
        <p:nvPicPr>
          <p:cNvPr id="19462" name="Picture 6" descr="http://wps.ablongman.com/wps/media/objects/1483/1518969/DIVI2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447800"/>
            <a:ext cx="7620000" cy="4657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Kansas Nebraska Act 1854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did it change the boundaries of slavery?</a:t>
            </a:r>
          </a:p>
          <a:p>
            <a:pPr lvl="1"/>
            <a:r>
              <a:rPr lang="en-US" dirty="0" smtClean="0"/>
              <a:t>Who were the “Border Ruffians”?</a:t>
            </a:r>
          </a:p>
          <a:p>
            <a:pPr lvl="1"/>
            <a:r>
              <a:rPr lang="en-US" dirty="0" smtClean="0"/>
              <a:t>What is popular sovereignty?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Kansas Nebraska Act 1854</a:t>
            </a:r>
            <a:endParaRPr lang="en-US" dirty="0"/>
          </a:p>
        </p:txBody>
      </p:sp>
      <p:pic>
        <p:nvPicPr>
          <p:cNvPr id="21506" name="Picture 2" descr="http://storiesofusa.com/images/kansas-nebraska-act-18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620000" cy="46863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Conflicts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Democrats- pro-slavery &amp; popular sovereignty</a:t>
            </a:r>
          </a:p>
          <a:p>
            <a:r>
              <a:rPr lang="en-US" dirty="0" smtClean="0"/>
              <a:t>Whigs- split over the issue of slavery</a:t>
            </a:r>
          </a:p>
          <a:p>
            <a:pPr lvl="1"/>
            <a:r>
              <a:rPr lang="en-US" dirty="0" smtClean="0"/>
              <a:t>Republicans- start as an anti-slavery party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John Brown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Dred</a:t>
            </a:r>
            <a:r>
              <a:rPr lang="en-US" dirty="0" smtClean="0"/>
              <a:t> Scott</a:t>
            </a:r>
            <a:br>
              <a:rPr lang="en-US" dirty="0" smtClean="0"/>
            </a:br>
            <a:r>
              <a:rPr lang="en-US" dirty="0" smtClean="0"/>
              <a:t>Page 166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case?</a:t>
            </a:r>
          </a:p>
          <a:p>
            <a:r>
              <a:rPr lang="en-US" dirty="0" smtClean="0"/>
              <a:t>What was the </a:t>
            </a:r>
            <a:r>
              <a:rPr lang="en-US" smtClean="0"/>
              <a:t>decision?</a:t>
            </a:r>
            <a:endParaRPr lang="en-US" dirty="0" smtClean="0"/>
          </a:p>
          <a:p>
            <a:r>
              <a:rPr lang="en-US" dirty="0" smtClean="0"/>
              <a:t>What amendment was used to support the decision?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Dredd Scott </a:t>
            </a:r>
            <a:br>
              <a:rPr lang="en-US" dirty="0" smtClean="0"/>
            </a:br>
            <a:r>
              <a:rPr lang="en-US" dirty="0" smtClean="0"/>
              <a:t>Decision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slave who sued for his freedom</a:t>
            </a:r>
          </a:p>
          <a:p>
            <a:pPr lvl="1"/>
            <a:r>
              <a:rPr lang="en-US" dirty="0" smtClean="0"/>
              <a:t>Made it to the north and said he should no longer be a slave</a:t>
            </a:r>
          </a:p>
          <a:p>
            <a:pPr lvl="1"/>
            <a:r>
              <a:rPr lang="en-US" dirty="0" smtClean="0"/>
              <a:t>His owner tires to take him back to the south</a:t>
            </a:r>
          </a:p>
          <a:p>
            <a:pPr lvl="1"/>
            <a:r>
              <a:rPr lang="en-US" dirty="0" smtClean="0"/>
              <a:t>Takes his case to the supreme court</a:t>
            </a:r>
          </a:p>
          <a:p>
            <a:endParaRPr lang="en-US" dirty="0"/>
          </a:p>
          <a:p>
            <a:r>
              <a:rPr lang="en-US" dirty="0" smtClean="0"/>
              <a:t>Court says you are a slave and YOU DON’T HAVE A RIGHT TO SUE IN COURT!!!!!!!!! </a:t>
            </a:r>
            <a:r>
              <a:rPr lang="en-US" dirty="0" smtClean="0">
                <a:solidFill>
                  <a:srgbClr val="FF0000"/>
                </a:solidFill>
              </a:rPr>
              <a:t>YOU ARE PROPERTY</a:t>
            </a:r>
            <a:r>
              <a:rPr lang="en-US" dirty="0" smtClean="0"/>
              <a:t>!!!!!!!!!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65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Lincoln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body loved him, right?</a:t>
            </a:r>
          </a:p>
          <a:p>
            <a:endParaRPr lang="en-US" dirty="0" smtClean="0"/>
          </a:p>
          <a:p>
            <a:r>
              <a:rPr lang="en-US" dirty="0" smtClean="0">
                <a:hlinkClick r:id="rId2"/>
              </a:rPr>
              <a:t>conflict in the states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2" name="Picture 4" descr="http://www.historyofwar.org/Maps/acw_secessio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447800"/>
            <a:ext cx="5376390" cy="4953000"/>
          </a:xfrm>
          <a:prstGeom prst="rect">
            <a:avLst/>
          </a:prstGeom>
          <a:noFill/>
        </p:spPr>
      </p:pic>
      <p:pic>
        <p:nvPicPr>
          <p:cNvPr id="2054" name="Picture 6" descr="http://thefoolwhofollows.typepad.com/.a/6a00e550796b0688340120a5c9859e970c-800w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133598"/>
            <a:ext cx="4191000" cy="335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 the following events on your time line:</a:t>
            </a:r>
          </a:p>
          <a:p>
            <a:pPr lvl="1"/>
            <a:r>
              <a:rPr lang="en-US" dirty="0" smtClean="0"/>
              <a:t>Southern Secession</a:t>
            </a:r>
          </a:p>
          <a:p>
            <a:pPr lvl="1"/>
            <a:r>
              <a:rPr lang="en-US" dirty="0" smtClean="0"/>
              <a:t>Lincoln is elected</a:t>
            </a:r>
          </a:p>
          <a:p>
            <a:pPr lvl="1"/>
            <a:r>
              <a:rPr lang="en-US" dirty="0" smtClean="0"/>
              <a:t>Harpers Ferry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Provide a short description of each event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lesson you should be able to define the following terms:</a:t>
            </a:r>
          </a:p>
          <a:p>
            <a:r>
              <a:rPr lang="en-US" dirty="0" smtClean="0"/>
              <a:t>Popular Sovereignty</a:t>
            </a:r>
          </a:p>
          <a:p>
            <a:r>
              <a:rPr lang="en-US" dirty="0" smtClean="0"/>
              <a:t>Manufactured Goods</a:t>
            </a:r>
          </a:p>
          <a:p>
            <a:r>
              <a:rPr lang="en-US" dirty="0" smtClean="0"/>
              <a:t>Agrarian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vs. South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304800" y="2174875"/>
            <a:ext cx="4192588" cy="3951288"/>
          </a:xfrm>
        </p:spPr>
        <p:txBody>
          <a:bodyPr>
            <a:normAutofit/>
          </a:bodyPr>
          <a:lstStyle/>
          <a:p>
            <a:r>
              <a:rPr lang="en-US" dirty="0" smtClean="0"/>
              <a:t>Industrial Economy</a:t>
            </a:r>
          </a:p>
          <a:p>
            <a:pPr lvl="1"/>
            <a:r>
              <a:rPr lang="en-US" dirty="0" smtClean="0"/>
              <a:t>Manufacturing</a:t>
            </a:r>
          </a:p>
          <a:p>
            <a:pPr lvl="1"/>
            <a:r>
              <a:rPr lang="en-US" dirty="0" smtClean="0"/>
              <a:t>Shipping</a:t>
            </a:r>
          </a:p>
          <a:p>
            <a:r>
              <a:rPr lang="en-US" dirty="0" smtClean="0"/>
              <a:t>Unitarian/Transcendentalism</a:t>
            </a:r>
          </a:p>
          <a:p>
            <a:r>
              <a:rPr lang="en-US" dirty="0" smtClean="0"/>
              <a:t>Public schools</a:t>
            </a:r>
          </a:p>
          <a:p>
            <a:r>
              <a:rPr lang="en-US" dirty="0" smtClean="0"/>
              <a:t>Girls educated (eventually)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Mostly Free</a:t>
            </a:r>
          </a:p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Agrarian Economy</a:t>
            </a:r>
          </a:p>
          <a:p>
            <a:pPr lvl="1"/>
            <a:r>
              <a:rPr lang="en-US" dirty="0" smtClean="0"/>
              <a:t>Raw materials</a:t>
            </a:r>
          </a:p>
          <a:p>
            <a:pPr lvl="1"/>
            <a:r>
              <a:rPr lang="en-US" dirty="0" smtClean="0"/>
              <a:t>Dependant on the North</a:t>
            </a:r>
          </a:p>
          <a:p>
            <a:r>
              <a:rPr lang="en-US" dirty="0" smtClean="0"/>
              <a:t>Religious Fundamentalism</a:t>
            </a:r>
          </a:p>
          <a:p>
            <a:r>
              <a:rPr lang="en-US" dirty="0" smtClean="0"/>
              <a:t>Lacked public education</a:t>
            </a:r>
          </a:p>
          <a:p>
            <a:r>
              <a:rPr lang="en-US" dirty="0" smtClean="0"/>
              <a:t>Girls seldom educated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Slaves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North vs. South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Northern Economy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Southern Economy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.civilwar.org/education/assets/images/northern-indust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2133600"/>
            <a:ext cx="4071754" cy="3962400"/>
          </a:xfrm>
          <a:prstGeom prst="rect">
            <a:avLst/>
          </a:prstGeom>
          <a:noFill/>
        </p:spPr>
      </p:pic>
      <p:pic>
        <p:nvPicPr>
          <p:cNvPr id="1030" name="Picture 6" descr="http://clio.missouristate.edu/wrmiller/HST/HST121/Plantation_land0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83464" y="2133600"/>
            <a:ext cx="4660536" cy="472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North vs. South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Northern Workers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Southern “Workers”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5362" name="Picture 2" descr="http://admin.bhbl.neric.org/~mmosall/ushistory/topics/business_files/image0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133600"/>
            <a:ext cx="4306824" cy="4114800"/>
          </a:xfrm>
          <a:prstGeom prst="rect">
            <a:avLst/>
          </a:prstGeom>
          <a:noFill/>
        </p:spPr>
      </p:pic>
      <p:pic>
        <p:nvPicPr>
          <p:cNvPr id="15364" name="Picture 4" descr="http://www.uni.edu/schneidj/webquests/adayinthelife/factory%20workers%20laid%20off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2133600"/>
            <a:ext cx="432816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Not really underground, not really a railroad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Harriet Tubman</a:t>
            </a:r>
            <a:endParaRPr lang="en-US" dirty="0"/>
          </a:p>
        </p:txBody>
      </p:sp>
      <p:pic>
        <p:nvPicPr>
          <p:cNvPr id="12290" name="Picture 2" descr="http://www.tntwebs.com/underground_railr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200" y="1592780"/>
            <a:ext cx="4876800" cy="5265219"/>
          </a:xfrm>
          <a:prstGeom prst="rect">
            <a:avLst/>
          </a:prstGeom>
          <a:noFill/>
        </p:spPr>
      </p:pic>
      <p:pic>
        <p:nvPicPr>
          <p:cNvPr id="12292" name="Picture 4" descr="http://questgarden.com/93/93/0/091221162106/images/undergroundrailroad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2438400"/>
            <a:ext cx="4124355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Compromise 1820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Establishes the lines between slave and free states </a:t>
            </a:r>
          </a:p>
          <a:p>
            <a:r>
              <a:rPr lang="en-US" dirty="0" smtClean="0"/>
              <a:t>Designates what territories will be open to slavery and what territories will be closed to slavery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Missouri Compromise 1820</a:t>
            </a:r>
            <a:endParaRPr lang="en-US" dirty="0"/>
          </a:p>
        </p:txBody>
      </p:sp>
      <p:pic>
        <p:nvPicPr>
          <p:cNvPr id="16386" name="Picture 2" descr="http://faculty.umf.maine.edu/walter.sargent/public.www/web%20233/missouri%20compromise%20map%2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05000"/>
            <a:ext cx="7620000" cy="4533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Compromise of 1850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got what?</a:t>
            </a:r>
          </a:p>
          <a:p>
            <a:endParaRPr lang="en-US" dirty="0"/>
          </a:p>
          <a:p>
            <a:r>
              <a:rPr lang="en-US" dirty="0" smtClean="0"/>
              <a:t>What did the Fugitive Slave Act do?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314</Words>
  <Application>Microsoft Office PowerPoint</Application>
  <PresentationFormat>On-screen Show (4:3)</PresentationFormat>
  <Paragraphs>80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North vs. South</vt:lpstr>
      <vt:lpstr>Key Terms</vt:lpstr>
      <vt:lpstr>North vs. South</vt:lpstr>
      <vt:lpstr>North vs. South</vt:lpstr>
      <vt:lpstr>North vs. South</vt:lpstr>
      <vt:lpstr>Not really underground, not really a railroad</vt:lpstr>
      <vt:lpstr>Missouri Compromise 1820</vt:lpstr>
      <vt:lpstr>Missouri Compromise 1820</vt:lpstr>
      <vt:lpstr>Compromise of 1850</vt:lpstr>
      <vt:lpstr>Compromise of 1850</vt:lpstr>
      <vt:lpstr>Kansas Nebraska Act 1854</vt:lpstr>
      <vt:lpstr>Kansas Nebraska Act 1854</vt:lpstr>
      <vt:lpstr>Political Conflicts</vt:lpstr>
      <vt:lpstr>Dred Scott Page 166</vt:lpstr>
      <vt:lpstr>Dredd Scott  Decision</vt:lpstr>
      <vt:lpstr>Lincoln</vt:lpstr>
      <vt:lpstr>Secession</vt:lpstr>
      <vt:lpstr>Timeline</vt:lpstr>
    </vt:vector>
  </TitlesOfParts>
  <Company>JCPS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North vs. South</dc:title>
  <dc:creator>jlowery</dc:creator>
  <cp:lastModifiedBy>Lowery, Joshua A</cp:lastModifiedBy>
  <cp:revision>30</cp:revision>
  <dcterms:created xsi:type="dcterms:W3CDTF">2011-09-06T12:21:35Z</dcterms:created>
  <dcterms:modified xsi:type="dcterms:W3CDTF">2014-10-20T15:04:16Z</dcterms:modified>
</cp:coreProperties>
</file>