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2" r:id="rId5"/>
    <p:sldId id="260" r:id="rId6"/>
    <p:sldId id="258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26BB76D-6F84-49CC-83E6-4752B138E50A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B9C599-9247-4A97-80E9-EC9C2E1D28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mashable.com/2009/08/14/google-android-logo-remixes/&amp;ei=cEFiVOnWJsipgwSHuYOADA&amp;bvm=bv.79189006,d.eXY&amp;psig=AFQjCNFHDjc5V32fLvXyJv9_c68CNJRltw&amp;ust=1415811816725537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1295401"/>
            <a:ext cx="8534400" cy="21336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latin typeface="Elephant" pitchFamily="18" charset="0"/>
                <a:cs typeface="Aharoni" pitchFamily="2" charset="-79"/>
              </a:rPr>
              <a:t>Let’s see </a:t>
            </a:r>
            <a:br>
              <a:rPr lang="en-US" sz="6600" dirty="0" smtClean="0">
                <a:latin typeface="Elephant" pitchFamily="18" charset="0"/>
                <a:cs typeface="Aharoni" pitchFamily="2" charset="-79"/>
              </a:rPr>
            </a:br>
            <a:r>
              <a:rPr lang="en-US" sz="6600" dirty="0" smtClean="0">
                <a:latin typeface="Elephant" pitchFamily="18" charset="0"/>
                <a:cs typeface="Aharoni" pitchFamily="2" charset="-79"/>
              </a:rPr>
              <a:t>your cell phones.</a:t>
            </a:r>
            <a:endParaRPr lang="en-US" sz="6600" dirty="0">
              <a:latin typeface="Elephant" pitchFamily="18" charset="0"/>
              <a:cs typeface="Aharoni" pitchFamily="2" charset="-79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800600" y="5562600"/>
            <a:ext cx="38862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4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</a:rPr>
              <a:t>But </a:t>
            </a:r>
            <a:r>
              <a:rPr lang="en-US" sz="4400" b="1" cap="all" spc="250" dirty="0" smtClean="0">
                <a:solidFill>
                  <a:schemeClr val="tx2"/>
                </a:solidFill>
                <a:latin typeface="Mistral" pitchFamily="66" charset="0"/>
              </a:rPr>
              <a:t>Equal???</a:t>
            </a:r>
            <a:endParaRPr kumimoji="0" lang="en-US" sz="44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Elephant" pitchFamily="18" charset="0"/>
                <a:cs typeface="Aharoni" pitchFamily="2" charset="-79"/>
              </a:rPr>
              <a:t>Apple or Other</a:t>
            </a:r>
            <a:endParaRPr lang="en-US" sz="6000" dirty="0">
              <a:latin typeface="Elephant" pitchFamily="18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2667000"/>
            <a:ext cx="0" cy="373380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03" y="2895600"/>
            <a:ext cx="3337918" cy="32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AutoShape 4" descr="data:image/jpeg;base64,/9j/4AAQSkZJRgABAQAAAQABAAD/2wCEAAkGBxMHBhMIBxEQFBAXGRUbFxcXFBcYFBsXFRcXGh0ZHxUYHiggGCYmGxUVITEhJykrMjovGiAzODU0Nyg5NSwBCgoKDg0OGhAQGC0mHyQtLywtLSs3LCwsLyw1NS8vLCstNywuNywuLywwNCw0LS0sLDIsLDQrLC8sLC8uLCw3LP/AABEIAMIBAwMBEQACEQEDEQH/xAAbAAEAAgMBAQAAAAAAAAAAAAAABQYDBAcCAf/EAD4QAAIBAgIEBw4FBQEAAAAAAAABAgMEBREGITFxEjJBUWGRsRMUFiI0NVNykqGywtHiQlKBwfAVM2JzgiP/xAAaAQEAAgMBAAAAAAAAAAAAAAAAAgUBAwYE/8QANhEBAAECAwMJBwQDAQEAAAAAAAECAwQRMQUSwRUhQWNxgaGx4RMyMzRDUZEiYdHwI1Jy8RT/2gAMAwEAAhEDEQA/AO4gAAAAAAAAAAAAAAAAAAAAAAAAAAAAAAAAAAAAAAAAAAAAAAAAAAAAAAAAAAAAAAAAAAAAAAAAAAAAAAAAAAAAAAAAAA17+57ztJXHBcuDyLf/ABmm/d9lbmvLPIl7tq6uaEa1LiyWaJ27lNymKqdJGUmAAAAA0qeIKpicrKmm+Cs5S5E9Wr3nmpxNNV6bURpHPPBjNunpZAAAAAAAAAAAAAAAAAAAAAAAAAAAAfJRU4uMlmntMTETGUiDwiTw3EZ4XV4r8am3zPk/nKnzlZhJmxenD1aa0/x/ftKMc3Mlrm8p2vlE4x6G9fVtPfcv27fv1RCWbQqaRUIvxZSe6L/fI8s7Tw8dMz3SxnDxHSWg3r7ov+foyMbUsfv+DebVDGaFd5QqxT/yzj8WRvt42xXpXHfzeZnD3il6rGxlcas/w9Lez6/oSxN+LNqa/wAdpMsGA2TtbTulb+7N8KTe3XsXv62zVgbE27e9V71XPJCTPayAAAAAAAAAAAAAAAAAAAAAAAAAAAAwXl3Cyo91uHkve3zJcpqvXqLVO9XIp2LYs7+vGcI8BRz4LT8fX0rcc7isZN6qJiMstPuhM5o5vN5vaePXnYfAAADJTrOm4681FpqL1xzXQTprqpy/ac8ugXDCcchfNUqviVObke5/sdDhcfRe/TPNV59icSlj3sgAAAAAAAAAAAAAAAAAAAAAAAAAAYL26jZWzr1ti62+RI1Xr1Nqia6ugUW/vZX9w61d7lyJcyOXv3671e9V/wCNeb7Z4fUvU5W0HJLa80luzbFrD3buc0U55GTXnFwm4TTTWpp7c0apiaZykeTAAANu3w2rc0HXoU248+rXlzJ63+hvt4W9cp36ac4Zyamx5o0MLdo7i/fce9bl/wDolqf5kv3R0Gz8b7X/AB1+9Hj6pRKcLNIAAAAAAAAAAAAAAAAAAAAAAAAAFO0nvu+L3veD8SHvly9WzrOe2lf37m5GlPn/AHihMoYrWE3gmNxw+2dCtGTWbaccuXkee4ssHj6bFE0VR+GYnJF3tx33dyuGsuE88jw3rntbk1/dhgNYAALBhmkMbSwVCpCTlHPLLLJ7+b3lthtpU2rUUVU88aJRKBqT7pUc5bW2+sqqp3pmZ6UX2jVdGqqtJ5STzT6UZpqmiqKqdYHQLG5V5aRuIfiXU+VdeZ1lm7F23FcdLYzm0AAAAAAAAAAAAAAAAAAAAAAAHitU7lRlUlsSb6lmRrqimmap6BzmcnObnPa2297OPmZqnOdZa3wwAAAAAAAAAC1aIV+FazoP8LTW6S+sX1l7sm5nRVR9p80qVgLZIAAAAAAAAAAAAAAAAAAAABiubmFrT4dxJRXS/wCZmu5dotxnXOQ1aGMULip3OnUWfSnH4kjTbxtiucqaufvjzYzhs3lHvi0nRzy4UZLPmzWWZuvUe0t1UZ5ZxMMq74ML08fY+4p+Ses8PVHdPBhenj7H3DknrPD1N08GF6ePsfcOSes8PU3TwYXp4+x9w5J6zw9TdPBhenj7H3DknrPD1N08GF6ePsfcOSes8PU3TwYXp4+x9w5J6zw9TdPBhenj7H3DknrPD1N08GF6ePsfcOSes8PU3TwYXp4+x9w5J6zw9TdSWCYV/Tak5Kop8JLZHLLLPpfOe3B4P/55md7PP+/dmIyb91eQtIcK5morkz2vctrPVdvW7UZ1zkyw2uLUbqfc6FROXM04t7uElma7WMs3Jypq5/x5sZt09LIAAAAAAAAAAAAAAAAAAKFjF27zEJTm9SbUVzJPL37TlcXem7dmZ6OaOxCWkeZhasKu3c6PVY1Xm4Rms+dcHNfT9C9wt6q5hK4q6ImPBKNFUyKHKETIZQGQygMhlAZDKAyGUBkMoDIZQGQygMhlAsmh3iyrPoh85cbIyia+7ilSg726le3Lr1dr2dC5EVl69N2ua56fL7IsBrF5wC7d5hsZ1XnJZxb58uXqyOnwN6btmJq10ThInsZAAAAAAAAAAAAAAAAADnNx5RL1pdrOPue/V2y1sZAWHAfMlzul8Bb4H5a73+SUaK8VCIAAAAAAAAAAWLRLi190PnLfZP1O7ilSrq2FPGiIZFv0S82P132ROh2V8HvnglSmyySAAAAAAAAAAAAAAAAADnNx5RL1pdrOPue/V2y1sZAWHAfMlzul8Bb4H5a73+SUaK8VCIAAAAAAAAAAWLRLi190PnLfZP1O7ilSrq2FPGiIZFv0S82P132ROh2V8Ge2eCdKbLJkAAAAAAAAAAAAAAAAAOc3HlEvWl2s4+579XbLWxkBYcB8yXO6XwFvgflrvf5JRorxUIgAAAAAAAAABYtEuLX3Q+ct9k/U7uKVKurYU8aIhkW/RLzY/XfZE6HZXwZ7Z4J0pssmQAAAAAAAAAAAAAAAAA5zceUS9aXazj7nv1dstbGQFhwHzJc7pfAW+B+Wu9/klGivFQiAAAAAAAAAAFi0S4tfdD5y32T9Tu4pUq6thTxoiGRb9EvNj9d9kTodlfBntngnSmyyZAAAAAAAAAAAAAAAAADnNx5RL1pdrOPue/V2y1sZAWHAfMlzul8Bb4H5a73+SUaK8VCIAAAAAAAAAAWLRLi190PnLfZP1O7ilSrq2FPGiIZFv0S82P132ROh2V8HvngnSmyyZAAAAAAAAAAAAAAAAACk49h0rO7lVSfc5NtPkWevJ8xzWOw1Vq5NWX6Z58+CEwjIRdSahTTbexLW+o8URNU5Rqwt1lYOwwCrGrx5Rm30eLqXUjoLOHmzhaoq1mJmfwnlzKgc8gAAAAAAAAAAFj0N41bdD5y42RrX3cUqUTi2HSw64cZJ8BvxZcjXNnzngxWGqsV5Tp0SxMZNWlTdaoqdFOUnsS2nnopmud2mM5YXrB7PvCwjRlxtblvf8y/Q6nCWPY2opnXpThunpZAAAAAAAAAAAAAAAAAD41msmB4p0Y0nnTjFbkl2EaaKadIGPEVnh9VL8k/hZDEc9qrsnyJc9ORawAAAAAAAAAAsmhvGrf8AHzlxsjWvu4pUrLKKkuDJJoupiJ1SeadKNL+1GK3JLsMU0U06RkPZIAAAAAAAAAAAAAAAAAAAAAfGs1kwKZiuCTtKzlbxlKnyZLNroa2/qc3isBctVTNEZ0/t0ITCO72n+Sfsv6Hj9lc/1n8SwxEAA9wpSqLOnGT3JvsJU0VVaRMj13tP8k/Zf0M+yuf6z+JGIgAHuFKVRZ04ya6E32Eooqq0iZGajYVa8+BSpzb9Vpdb1I2UYe7XOUUyZLlguHf0607nJpzeuT5M+ZbjosHhvYW8umdU4jJvnrZAAAAAAAAAAAAAAAAAAAAAAAAAAA5vPjvezjatZa3kwLZof5DP1/liX2yfhVdvCEqU8WqTmpxjWAW3RDzdP/Y/hgX+yfhVf9cITpTpaMgAAAAAAAAAAAAAAAAAAAAAAAAAAAAHN58d72cbVrLW8mBbND/IZ+v8sS+2T8Krt4QlSni1Sc1OMawC26Iebp/7H8MC/wBk/Cq/64QnSnS0ZAAAAAAAAAAAAAAAAAAAAAAAAAAAAAOb1VwarT25vtOOrjKqY/dreSItmiCysJv/ADfwxL7ZMf4qu3hCVKeLVJzZrgvgvacZMZc0tb4BbtEVlhsm+Wb+GP0L/ZMTFme3hCdKcLRkAAAAAAAAAAAAAAAAAAAAAAAAAAAAAruNYA7iu7myyzeuUXq186ZUYzZ011TXb6dY/hGYR1vo7Wq1MqqUFyttPqUXr9x47ezL9U/qjKP79mMpWyytY2dsqFHYutvlZfWbVNqiKKdITZzaK5jOj7rV3cWWWb1uL1a+dPp5inxmzprqmu106x/CMw0LbRytVqZVkoR5W2m/0Sev3Hkt7MvVT+rmj8+TG6tlpbRtLeNCjxV17+sv7Vqm1RFFOkJsxsAAAAAAAAAAAAAAAAAAAAAAAAAAAAAAAAAAAAAAAAAAAAAAAAAAAAAAAAAAAAAAAAAAAAAAAAAAAAAAAAAAAAAAAAAAAAAAAAAAAAAAAAAAAAAAAAAAAAAAAAAAAAAAAAAA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17475" y="-1951038"/>
            <a:ext cx="5438775" cy="4076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124200"/>
            <a:ext cx="2678272" cy="278783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33800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Attention: New Apple </a:t>
            </a:r>
            <a:r>
              <a:rPr lang="en-US" dirty="0" smtClean="0"/>
              <a:t>Class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Apple devices are inherently better devices.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Those who own Apple tend to work harder and earn more $$$.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Therefore, Apple owners are now going to be given more opportunities 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12268"/>
            <a:ext cx="4188448" cy="23455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06567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2954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Elephant" panose="02020904090505020303" pitchFamily="18" charset="0"/>
              </a:rPr>
              <a:t>Do you favor this </a:t>
            </a:r>
            <a:r>
              <a:rPr lang="en-US" sz="3600" dirty="0" smtClean="0">
                <a:latin typeface="Elephant" panose="02020904090505020303" pitchFamily="18" charset="0"/>
              </a:rPr>
              <a:t>rule?</a:t>
            </a:r>
            <a:endParaRPr lang="en-US" sz="3600" dirty="0" smtClean="0">
              <a:latin typeface="Elephant" panose="02020904090505020303" pitchFamily="18" charset="0"/>
            </a:endParaRPr>
          </a:p>
          <a:p>
            <a:pPr algn="ctr"/>
            <a:r>
              <a:rPr lang="en-US" sz="3600" dirty="0" smtClean="0">
                <a:latin typeface="Elephant" panose="02020904090505020303" pitchFamily="18" charset="0"/>
              </a:rPr>
              <a:t>Why or why not?</a:t>
            </a:r>
          </a:p>
          <a:p>
            <a:pPr algn="ctr"/>
            <a:endParaRPr lang="en-US" sz="3600" dirty="0">
              <a:latin typeface="Elephant" panose="02020904090505020303" pitchFamily="18" charset="0"/>
            </a:endParaRPr>
          </a:p>
          <a:p>
            <a:pPr algn="ctr"/>
            <a:r>
              <a:rPr lang="en-US" sz="3600" dirty="0" smtClean="0">
                <a:latin typeface="Elephant" panose="02020904090505020303" pitchFamily="18" charset="0"/>
              </a:rPr>
              <a:t>How would you support your view citing the Constitution?</a:t>
            </a:r>
            <a:endParaRPr lang="en-US" sz="36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72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3886200" cy="762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Mistral" pitchFamily="66" charset="0"/>
              </a:rPr>
              <a:t>Separate!!!</a:t>
            </a:r>
            <a:endParaRPr lang="en-US" sz="4400" dirty="0">
              <a:latin typeface="Mistral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Elephant" pitchFamily="18" charset="0"/>
                <a:cs typeface="Aharoni" pitchFamily="2" charset="-79"/>
              </a:rPr>
              <a:t>Plessy</a:t>
            </a:r>
            <a:r>
              <a:rPr lang="en-US" sz="6000" dirty="0" smtClean="0">
                <a:latin typeface="Elephant" pitchFamily="18" charset="0"/>
                <a:cs typeface="Aharoni" pitchFamily="2" charset="-79"/>
              </a:rPr>
              <a:t> v. Ferguson</a:t>
            </a:r>
            <a:endParaRPr lang="en-US" sz="6000" dirty="0">
              <a:latin typeface="Elephant" pitchFamily="18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2667000"/>
            <a:ext cx="0" cy="3733800"/>
          </a:xfrm>
          <a:prstGeom prst="line">
            <a:avLst/>
          </a:prstGeom>
          <a:ln w="1079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4800600" y="5562600"/>
            <a:ext cx="3886200" cy="76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400" b="1" i="0" u="none" strike="noStrike" kern="1200" cap="all" spc="2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Mistral" pitchFamily="66" charset="0"/>
              </a:rPr>
              <a:t>But </a:t>
            </a:r>
            <a:r>
              <a:rPr lang="en-US" sz="4400" b="1" cap="all" spc="250" dirty="0" smtClean="0">
                <a:solidFill>
                  <a:schemeClr val="tx2"/>
                </a:solidFill>
                <a:latin typeface="Mistral" pitchFamily="66" charset="0"/>
              </a:rPr>
              <a:t>Equal???</a:t>
            </a:r>
            <a:endParaRPr kumimoji="0" lang="en-US" sz="44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Mistral" pitchFamily="66" charset="0"/>
            </a:endParaRPr>
          </a:p>
        </p:txBody>
      </p:sp>
      <p:pic>
        <p:nvPicPr>
          <p:cNvPr id="2050" name="Picture 2" descr="http://www.saturdayeveningpost.com/wp-content/uploads/satevepost/1957_06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32461"/>
            <a:ext cx="3733800" cy="25539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http://mlkcommission.dls.virginia.gov/images/img_georgia_segregated_school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984" y="2747194"/>
            <a:ext cx="3591416" cy="28154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576019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490472"/>
            <a:ext cx="4038600" cy="46817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year is 1896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South has “Black Codes” &amp; segregation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Louisiana forbids blacks and whites from riding in the same railroad cars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Homer Plessy sits down in a “white” train car &amp; gets arrested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rexwarner11.files.wordpress.com/2013/03/plessy-v-ferguson-carto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134" y="1524000"/>
            <a:ext cx="3773532" cy="4681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56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858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Elephant" panose="02020904090505020303" pitchFamily="18" charset="0"/>
              </a:rPr>
              <a:t>Is segregation legal?</a:t>
            </a:r>
          </a:p>
          <a:p>
            <a:pPr algn="ctr"/>
            <a:r>
              <a:rPr lang="en-US" sz="3600" i="1" dirty="0">
                <a:solidFill>
                  <a:schemeClr val="bg2">
                    <a:lumMod val="75000"/>
                  </a:schemeClr>
                </a:solidFill>
                <a:latin typeface="Britannic Bold" panose="020B0903060703020204" pitchFamily="34" charset="0"/>
              </a:rPr>
              <a:t>What does the Supreme Court say to Homer Plessy?</a:t>
            </a:r>
          </a:p>
          <a:p>
            <a:pPr algn="ctr"/>
            <a:endParaRPr lang="en-US" sz="3600" dirty="0">
              <a:latin typeface="Elephant" panose="020209040905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737" y="2966085"/>
            <a:ext cx="4962525" cy="297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68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533400" y="457200"/>
            <a:ext cx="7772400" cy="2133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Elephant" pitchFamily="18" charset="0"/>
                <a:cs typeface="Aharoni" pitchFamily="2" charset="-79"/>
              </a:rPr>
              <a:t>Plessy v. Ferguson says 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Separate </a:t>
            </a:r>
            <a:r>
              <a:rPr lang="en-US" sz="4800" b="1" i="1" u="sng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IS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 Equal</a:t>
            </a:r>
            <a:endParaRPr lang="en-US" sz="4800" dirty="0">
              <a:solidFill>
                <a:schemeClr val="bg2">
                  <a:lumMod val="75000"/>
                </a:schemeClr>
              </a:solidFill>
              <a:latin typeface="+mn-lt"/>
              <a:cs typeface="Aharoni" pitchFamily="2" charset="-79"/>
            </a:endParaRPr>
          </a:p>
        </p:txBody>
      </p:sp>
      <p:pic>
        <p:nvPicPr>
          <p:cNvPr id="2050" name="Picture 2" descr="http://www.saturdayeveningpost.com/wp-content/uploads/satevepost/1957_06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003" y="2932461"/>
            <a:ext cx="3622397" cy="24777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2" name="Picture 4" descr="http://mlkcommission.dls.virginia.gov/images/img_georgia_segregated_school_l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747194"/>
            <a:ext cx="3494213" cy="27392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4149448" y="3352800"/>
            <a:ext cx="84510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 smtClean="0">
                <a:ln w="0"/>
                <a:solidFill>
                  <a:schemeClr val="bg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</a:t>
            </a:r>
            <a:endParaRPr lang="en-US" sz="8000" b="0" cap="none" spc="0" dirty="0">
              <a:ln w="0"/>
              <a:solidFill>
                <a:schemeClr val="bg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04800" y="4191000"/>
            <a:ext cx="8534400" cy="2133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Segregation </a:t>
            </a:r>
            <a:r>
              <a:rPr lang="en-US" sz="4800" b="1" i="1" u="sng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IS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latin typeface="+mn-lt"/>
                <a:cs typeface="Aharoni" pitchFamily="2" charset="-79"/>
              </a:rPr>
              <a:t> Constitutional</a:t>
            </a:r>
            <a:endParaRPr lang="en-US" sz="4800" dirty="0">
              <a:solidFill>
                <a:schemeClr val="bg2">
                  <a:lumMod val="75000"/>
                </a:schemeClr>
              </a:solidFill>
              <a:latin typeface="+mn-lt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06282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29">
      <a:dk1>
        <a:sysClr val="windowText" lastClr="000000"/>
      </a:dk1>
      <a:lt1>
        <a:srgbClr val="EAE8DB"/>
      </a:lt1>
      <a:dk2>
        <a:srgbClr val="EAE8DB"/>
      </a:dk2>
      <a:lt2>
        <a:srgbClr val="C00000"/>
      </a:lt2>
      <a:accent1>
        <a:srgbClr val="262626"/>
      </a:accent1>
      <a:accent2>
        <a:srgbClr val="C0504D"/>
      </a:accent2>
      <a:accent3>
        <a:srgbClr val="47432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86</TotalTime>
  <Words>143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Aharoni</vt:lpstr>
      <vt:lpstr>Britannic Bold</vt:lpstr>
      <vt:lpstr>Elephant</vt:lpstr>
      <vt:lpstr>Georgia</vt:lpstr>
      <vt:lpstr>Mistral</vt:lpstr>
      <vt:lpstr>Wingdings</vt:lpstr>
      <vt:lpstr>Wingdings 2</vt:lpstr>
      <vt:lpstr>Civic</vt:lpstr>
      <vt:lpstr>Let’s see  your cell phones.</vt:lpstr>
      <vt:lpstr>Apple or Other</vt:lpstr>
      <vt:lpstr>Attention: New Apple Class Rule</vt:lpstr>
      <vt:lpstr>PowerPoint Presentation</vt:lpstr>
      <vt:lpstr>Plessy v. Ferguson</vt:lpstr>
      <vt:lpstr>What happened?</vt:lpstr>
      <vt:lpstr>PowerPoint Presentation</vt:lpstr>
      <vt:lpstr>Plessy v. Ferguson says Separate IS Equal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Plessy v. Ferguson</dc:title>
  <dc:creator>awcolon</dc:creator>
  <cp:lastModifiedBy>Abell, Joshua L</cp:lastModifiedBy>
  <cp:revision>12</cp:revision>
  <dcterms:created xsi:type="dcterms:W3CDTF">2014-11-10T21:05:54Z</dcterms:created>
  <dcterms:modified xsi:type="dcterms:W3CDTF">2014-11-12T12:37:27Z</dcterms:modified>
</cp:coreProperties>
</file>