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49" d="100"/>
          <a:sy n="49" d="100"/>
        </p:scale>
        <p:origin x="-10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BC4976-E2FC-4498-BC7D-B7B4D7B532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9F1A60-3894-41D4-BB1B-0E06D8C31711}" type="datetimeFigureOut">
              <a:rPr lang="en-US" smtClean="0"/>
              <a:t>11/14/2013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SECTionalism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Slave or Not to Slave????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Abolitionists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1971"/>
            <a:ext cx="546258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" y="5153091"/>
            <a:ext cx="637239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796275" cy="458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Slave or Not to Slave????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Dred Scott v.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Sandford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72" y="1219200"/>
            <a:ext cx="4343400" cy="538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1" y="2133600"/>
            <a:ext cx="6120740" cy="433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562027" cy="221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Steamboats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Lake Erie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28226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Revolution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62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781800" cy="44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Kansas – Nebraska Act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UFhQWGRcXGBcYFxgcHBwXGBYYFxgaGhofICghGhwlHBwXITEiJSkrLi4uFx8zODMsNygtLisBCgoKDg0OGxAQGywmHyYsLDQ0LCwtLCwtLCwvLC8sLCw0NCwsLCwsLCwsLCwsLCwsLCwsLCwsLCwsLCwsLCwsLP/AABEIALIBHAMBIgACEQEDEQH/xAAbAAABBQEBAAAAAAAAAAAAAAAAAQIDBAUGB//EAEYQAAIBAgQCBgUKBAUDBAMAAAECEQADBBIhMUFRBRMiYXGBBjJSkaEUI0JTYnKSscHRgqKy8BUzQ2PSk8LhBySj8XOz0//EABsBAAIDAQEBAAAAAAAAAAAAAAABAgMEBQYH/8QAMREAAgEDAwIDBwMFAQAAAAAAAAECAwQREiExBUETUWEUIjJCcYGRI6HwBjOx0fEV/9oADAMBAAIRAxEAPwD2Sq3SV0rauMNwp4T8KsTVXpQ/M3fuN8QQKS5I1XinL6MxMD0gAwmQYKxlzKSeEyCJjkfGstLtxfUuOBr2Xi4BrtLDP3etwoBj9u+ZE+6q+IvFVkIz8wpA4b6+FaNEcHnXdVdsMupjroiUtNzhnQ+Qhx7zT16UH0rV5Y45VceWRmY+aisgdJf7Z4/Tt8zH0o1AB3+kBQOkP9sjbd07uOoESN438ardOLLY3dZc7m4nSdkmOtQHk5yN+F4NWwsjTUcxtXP2cWW7JRgsTJIKzppG868tYMSIJixWBUjMiKHBB7MKWEEFSRB2JIk7gVXOlhZRppXqlNRksZfPkdGRRXK2LrAA27t4A6j5xmHufMPhVi3jsQP9YH79q3/2BJ99c9XdPvk776ZV7YZ0VFYf+L3h9Gy/P/MT9XqVOm2+lY/DdDf1ItWK4pPuUOxrr5TXorJ/x0T/AJN7x+Zj/wDZPwqZOmEJjJdBgmMgOgIBOjHmKsjOMnhMpnRqU1qmml5s0KKpf4ons3v+jd/RTS/4nb/3f+hf/wCFWaX5GdVIPuvyXKz8dicQtxVtWVe2UJLknR5aBvqNFnj2u41J/itrnc/6F/8A/nUWJ6YQKcivcfQKnV3UkkgCXKQoEySdgDQkx64+YwYvFHKeoTbtLJkNmtA6luTXDt/pd9O6MxmIdl66wttYMtJnMFThwUktBJns6gVfwt0XEV12YSJ37wRzGoI5g04igllGY+NxAIjDlu04aIGVVBCEHN85LFDIAhc3EU1cditZw2WNAZzjN1uUwoYFl6uXB0kjWK1RT7KlmCLEmT3aDiaFvwPKRTwOIuOWFy11cZcvaBzAjtceDg+RU8at1LcwzqMzCBtuD4TURoawDEpZpKKQh1FJNANAC0oNJRTAcKUH4ajxGxPdMHyNNFVelHK2LzDfI0RwkZc38MlvI00KXBGvTKFQy277CM2iCcpEhu0wzSNYEtrqAdK0kYEAgypAII2IIkEdxFY4MHTgfy2qx0RfAAs6hlzZBBg2wZUq2xyqQpG4ykxGtWVKelbGa3ufFk019DWtXiswTDCDG44Bh3jlVi1i3gD5po0ksVPuIqraSZ1hR6zch+pPKma8p8QP+VKL2NTZtVlekV8Layzq5Gn2Rq3lsPOtUVynTeJz3j7Kdgf9x98+6p01lkL+rootLl7GOjhJU58umTR20jUAgHQHgdh3U8YpNe2vfJA5cDBHD31KaT9KvweebKa2cOTA6pjO2YHbunbmKmOBtwAUEdnSTBy+rI4xwnmambUQRI5HaoVwyDZcvPISv9JFLA9XqTW0CiAIEkx3kyT79aejQQe8VX6o8LjeDBWH5BvjUFzFXAxGVGyxmPaWZAbKupjQjUnj51CdSNNZk8IuoW9S4nopLLIMOpC5TuvZPiP/ABB86kpludSRBZmY7fSYkAxpIWBpyqQGvM1Ma3p4yfSbfV4UdfOFn8AaSnUlQLhKQtlZH1hTDRPqMIOg3AOV/wCCloqynJwkpLsV1qSrUpU5cNF+1dVhKsGHMEEbTuNNqcTWWTlZXG8qrR9JWOWDzgkMPA8zWnGtegtq6rQ1Hz7qVg7OpozlNZQ4NRNZw6Xt/wC5sP8ATbjGnjrHiCOFC9MWj7e5HqjgQOJ030mOPnfk5+l+RafCqZ9btasA7qr/AH1Byv35gZ76fZzW/wDLuEKNkcZ0HExs47gHgcBUVnFKxygMDEwRGkx/Y3jWpM4zqpBIIZjrGilRGx3zDyo0plka1SL2Zp4DCYq5DZ7KodZNk6j7I6ySOR/Ot5clgSzAA5VURqT4ASzeFYi+kVxVPzYYzC5foiPZ+kBHOsq70qS4drmW5wzdkidIUHYeFQVM6HtsIwTjmT/wd2QCIIkEag8j3Vm4/BKihl0g6yWOh0Gp2istPSC4q5TlLajO2/CCRsT+dGXFZc5LZYKnOQBDQCcpjTv4cjUfD8y93tOa91Nv0XBMaKnw2AuZJI1AGzK0kQD4TvvS28G5YAgqOLGCO7Yx8ardNplyllJ4e/oQCipsTh2QwdQdmAMHuPI1BUGiQ6ikFZ+MxblylshQsB3KhjmIByqDpoIJJBEtESCacVl4I1JxhHVI00UnYVldMY0EGwvad8quQRFtGJ9fjLhXUKNdTtoazsTbcsqktdDK2lxzllTuUXKp3XSOfKl6r1wqqpVFEKAB1gIuqQBoAD+Zq1Uu7MU71YxFFjErcP8Alsi7zmBOsgiI7pHnVvCYA38qEKSIYsRorRGccjqYiDqaf0ZhuvIykBSA0/ZO0czXWWLQRQo2AA130EVZKSRXaWsqnvPZFHHgqESRuxMCJiIEDTifdUNqwz6rsNNvP9a1rlsMIIB8RSqoAgAQKo5Ox4bKHTGINu0SvrEhQeU8fdXInbeO8+G9dJ6Tn5kCYJcRoDsCdvcPOuXHWfYbvBKn3HMPjWinwcfqTfi48iscNekfP85HVrtwjSf786ctm9IJuiAdR1Y1HKdxpOv/ANVKb8esrjvy5h/JMedFm+jeqyt4MD8Kkc/fy/Yiu4e6Sct+BwlFP0m7toKj+Hvo6i7H+dr9xO/hGp20nhwmrmWkijAKT9COxbYTmfPy7KiN+W/D3d9QY20c2ZQWDAKwAkgiSrd+nZPgvfVyKSKhVpxqR0yNNrczt6qqw5Rml4IBVxOxKkAmJiSIJgHQcqcavXLYYZWEgxPvkEHcEcxtvWfZmCCZKsynnoxAnvywfOuNd2io4cXlHseldVd45QmkpLfbjA8UCor9rMpUxBK7zwYHhqDpWWnRTAD5u1tEZn04nx7UnXkOVY1FM7LbXY2SKSs1ujjmBCppxzPtx4yTq+/MRxq9hreVFXQQAIEkDTYE6kDvpuKXARbfKExSko2X1spK/eAlT7xWqHBAI2IBHODrWZet5ly6axuJBggwRIkHYidquWMXnMFSrAZiJkRMSp4jbgDrtXS6bKK1Rb5PMf1JSm1Coo7LOWR3MCCSc9wb7ORBzM3/AHe4DlSfIRGj3fHOSY1MSddJ33ECrZpJrq4PJubGYeyEmCx+8xbYnn4x3xUdv/MuE7gqB3KUV4A8Tvx05RU81E9kyWUwxiQdVMTEjcHhI18QIpkWwvYhUALuqgzEnlrS2byupykMuqnkeYI5UKQw1XYwQwBgj4HgZHOnIoGwAnXQRr5UxbGv6MWIOVgrTmMmTFsHsb8SxbySpun+k82e0BABUMTxiSQOUHLUvoomlxvtKPcJ/Wuf6XxQtu5uZpLPspY6a8O6KrSWrfsdKU5QtY6fmz/PuWejLpS4mUn1xoDoZ7J28a63HqvVvmEjKZH5fGuE6P6VXMCoOaDlLAwpYGDpIDCD2TB1FbnRfSIyXLTsSxBZJkkjsq2p4AlT/FSqLuSsK6j+nLuWLl9mQIxkaa7HTTU8d6S1aZj2VJ8O/mTUbOBxqLpN71vq1BCIQ+ZRAYnQqxIO3rCJHrDlVCTkzdUmoRcmatvo7LLXSoQCTBO/fpw379K5TrUUwSoJzMBoCZLFmj8RJ8anZmI7RYgcyY+Jiqj4i1OrKSOQzEb+zJAgnu1NaIx0nKuK6rNYWMC4ppt51OqA3FIgzCNp4FSwkQdZqA3/AJ1yl3stkIITMJK5RDgQD2RoTxHOrjKGQhYhlIEbQykAzy1qFbZdEV2BDBQAtudSBHrZp1jhvUmUx9Tc9EMSiq4drakkGS6AkQB6oMKCSWhdO3w2rqBXD4L0fdLfWPag5QQAFz5iFkEAAAEwdASOUV1vRDKbQChlC6ANMxAImddiPDUcKonjOTu2mtR0yWC5RRRUDWcn6QXGN4q2ygZR3EAz5/pWbWn6Rn589yqPHc/r8KyzWqHCPMXX96WfMZfuZVZvZUkeIGnxq1bwyhFRlVgqhe0AdhHGql0TlX2nUeQPWN/KrDzrSNcXq1R6oxR3+gUv05zfd4/H/St8iThmX7rMB7pj4U35Kw9W4T99Vb+nKat0VzY3NaHwyZ16llb1PigvwUurucrbeDFfcCD8TSEsN7dzxGVh/KxPwq9FLWqHU665w/sY59GtpcJr6P8A2ZpvrxzKPtKy/mBVPEXlLgq6tnDAgEGCoBB0PETPcgrdFQ4zD9YBJIIMqd9YI1B3EE8jU6nUXVg4zitx2nS421ZVYTe3bbgyDS0t6y6EBwvamGUkgkawQQIMaxqNDrpTazHpIyUllBRSE0k0DHU0yCGWMwBGswVMEg+4GdxHESC4UTUoOUZKSK6tKFWDhNZTH/4ivFbgOmbsMcp5GBr4qCPCjDw+Zg7kF3ylXYCAYgAGNDI8qjLUYV4dhwYZ/wCIQjfDIffzrrWt5KpU0yR5HqnRadtQdWk3tyn5ZLQsDnc/6j/oaa+EXiGPizn8zTL9gOAGkQZ079NedQ2sCqkENcJBJ1cka6a8/wDzXSPLuW3I4ZbZOhVGyxAYjMTBGgME9iOc1MMSOAuHwRh/UBTL1werlzFw2nAgETmPAajaeFSWhCgTMACecACfOngWe75Oj9Eb5K3FysIYN2okyIOgJ07I99VPSEgX2y7wubxiPyis6zjXtOjJAJOQyJ0KsdvvBKivWwzMzZizGSSzQZ7gYqCg9WTdK5UreNJrdMmIO5n41p9EdGXG7ZCgEkK4MnqyqkmJ4sNu4EnhXO2cHbzvKJoQRKgwCi8+8NVxLkSFaJEMAwHcAw/veiUcldvVjSnqaydJ0t0pbw6FUUMygTIBA11LHiY1j8q5zFAlnuPcua6ntQBlAGkAECBMAxUV6OreBIyOIWNRlMgcJp2Du9ZbR9w6I34lB/WhRSJV686u748v53KYxuFOpdCeb5jtE6vPMbVewuKVwcjAgGDlMgGAw27mHvou3USS7W1J1lioPcddTVVuk7IIy5m2ACW9+QDHKOJ48ab25CnRqVf7cZP6E9hJZ8rlMrgBZBQSqnMyngSzHSNNq6HofoJxZVLjAJlghDq4jSW5RsBw5VzPR943gLkZCZtoMwLCWE5tMoMwMsGNeddxb6LIiL14EIE9ZY0EA5coE6nXv8IqnLZYN1pbfqSVRbr/ACQ2+jr6gAYmAoAHYBmOYJ2OnGeA51oYK06rFy51jToxUAxAEGPf51Mo03nSNfd76cKpOxhLgKKKKAMX0jw2ZA4iU3JIHZPCfGubiuy6Rsh7TqTAiZ8Nf0rjjWik8xOH1KklU1LuRMSCrgTlJOXmCCDH2omOeo41oKwIBBkEAg8wdqpzSYd8jQfUc6fZc8PBtx3k8xXN6na614seVz9DZ0e98OXgz4fH1L01DddweykjSSTAie15ga1NRXBPUFe1duEGbYUwNC4OsgESPPXuqD5Rf0+YXb6wb6afH4d9aFFPPoGCmb16R80hEiSHgAaSY4nU6fZ7xVm05ygsMrEagGYPKeNPIpKTBIrY/Dl0ygiQQyzMSvA9xEie/jWReu5WKurhtDAUto0wZWRuDyOm1b8VhNq1xjEl3nl2TkX+VRV1HPcvot5wiE4pOJI8VcfmKUYhPaHvj86lk0ZjVpq3I/lVv6y3+Nf3pBiU+sT8S/vUuY0KKYbjOtX2l94qvjsT1YFxShKGSCdMhBDba6aN/DR8utGBlYkgHS0TuM0TG/CmDGWd8p152jsSBtG2v58KnBuElJFNaEKsHTnhp8gek7ns2vc/7009I3f9ofwN/wA6rPayMVEZTLpGoyuTAHKIjwg8aa1wDcgf3p+Rrb7VWfcoh0HprWfCX5l/s1ejrjXCzPl7HZGUEesqsWMk7iAOHZJ46WXukGMhYQDmBG5MER3DWsazdKnMu8DTgw1IU+8weBPKQdrDXxcXMAQJYENEgqYIMaaHlXRtq6qRw+TxnXOlSs67nGP6b49PQdim7IPJrZ/+RZ+E1Hib9wMQtrMo2bOBPZkiPvdnjzp2NnqnI3Ck/h1/SrJXXStHc4y4yQqPnOWZB70Yz8HFMu4C0xJa2rTuTJ4hj3DXUxE1m47Fm44yMVVCwV1YgtIAOm2WQd5DRyp/+IXToGt8NerPPj85GvhxrM7umpOLZ3Kf9P3tSnGrFLdcZw8ef3LOPvi2nVoCGdW4+qrdkuSfOBz7gY5W1irr2wFtsBlhQuIVlWCY0zxlmBA4E+Fa1q5nm4QA1zVgOBAjJJ17IEe/aarnouzuba8tc3xM6+dYqty5SeOD1fTekRtqC1JOT3ed9/TZ8EOGsIQc1vK2+rrMHWVyns6co8eNanRN0LfAuklAAWPEI+dCCe7Ttab666nMboxWIDW7RSCumaco9XjG3D7XdWhHgOX6fpWfKzlnXdNyg4bLYvejty7h8Ytlyba3G7Suq7hGcGCp1DSQVaIO5iu06PxJe52MYtzY5erOXYse1O5UgxJjLw1FVfRZete3fZlZkwy2x2sz5jcbMXzANsq6n2midz0q2VnNlUNESFExymt0FhYPM3U9dTLW/f1JKUUlKKmZwooomgCJ1BBBEgggjuOhrhek+jnS6w61lgyAIIiNJ7o5R513lYHpDg3Z8yoSoUTG8ydxvVlJ4eDD1GlqgpLlHMNgz9dc1JJg7TwXkOHGmW8ER616468VMQeYJ34naIMHhV4im1owcLUxcGG1U3bmdeJyEMODQVnuIka90VYHWcTbbl2WX4y35VVZToVgOuqzt3g/ZMQfI8BVuxeDgMPMHcEaEHvB0rzd/a+DPK+Fnr+l3vtFPEviX8yKjvxSfuuD8GC0gxHNLi+KT/SWqYUVg28jqFc462N3C/elf6gKsIQdVIYc1IP5UuY1A+Ettq1tCeeUT74mjYCDpJrkBUyrmAGdi2hJ9XQHISNATz5xVMdH3l0y241/1XJkkk6smuvE86Xp26lpAJdHYjIQruAVdT2kBgjjryPKqX+KEi0BjNRHWH5Oe0fm5yjJ2JE76y0eF8dWnYUaml7Fr5Hd+r9zofzIqoXcgFMgBH0pmZ120208TOwg7tjGKQHAuZdderf6JIPDuNc/hsUuRdfojgeVOEm+TXTq6tmxB1/+zsPa86cethdUzaZtNJncH3aRTjjE9r4Hb3Ugxdv2vgf2q3LLMx8xqm/xa13dk8/HiKfb66e0beXkAZj8iTt50fKk9r4H9qX5UntfA/tUWwzHzKnSAAuLGgCQANtGbYedUruHRjmZVJ01O+m0Hhuas9I3wXXLLdltgfaU8fGqzXfst/L/AMqvjnSsGyi04EttQNgNo8hsKu9GYoqVtmMjM0HZlZyW1OzAtpsDqN6zVvH6t/5P+VMvYrRly9vs5VZlEljAkqSViCeegirqNSVOWpGXqNlSu6Lpz+z8mb3S10qEVYD5g+q5hlUMCTqNc2WBzHcaz79x3jO5IG0QuomGOWCW17h3CqWGsFFAVbSQFBIkkwAJgKsnzp128A0NeCnlCDv4gniKsq3MpvbZGDp/RLe1gtaUpZzqaJWtEgQcoBG3IfR7vKngZV7Tbbk8/DvOwFQW0VtQ5b+M7j7pgcafeS2sMyr3HLmJ8BqTWfY7L80Mt4lJLMygkeqDJCrMFgJM8zw0FWBd3hXO30Y/qIqOCR2oW37GgGhkZzsdpgRyM09LgYwGUk8Ayk/A0MUUwBc7KB4tr8BHxo6tzu8fdUA+9s35UXbQYCZ0IIgka/3wos2wggbb/D+9aRLDNb0ZvrZvKwe4XYi3kC5gysdJOYZdYPZGw416aDyrjvQ7otwS92yoWM1u4wAcE+zxAgsZPdFdiojQbV0aSxBZPL301Ks2hwFFANFTMgtJr/YoooAZUV6wrQSNRtBI5cjrsKiXpC2eJ1BIEGdCB8ZFK2NSYJIiJ0Onj/fCpaX5FbnB9zN6X6MVjKD5xpaOBiJ4aHUaTXOsNa7m1BObtSREHhBPDnrXJdNowvvFu4QYOZVzDUSdjPwq2nPGzOZe2q+OC58ipS4E9u4BquhJ4B9iJ49nL4RULYlV9YOve1u4o8yVga99S4C6q210eTLHsNOZjmbYcyaw9UqJUtPmy7olCbrue6wvzkd0ibghkeFBUMoUFokyQTtuOB27zVK10hcygEvnLCG6nshT2Y9b2jvPDxrUXEAGGBSds0AHzBgHuOvdQcbb+sT3/kdq4WcHqdEmZCY27oC7EiSYtrtodSPU5bHmJrXwYcCXYMTBGkfDh4SY5mpp05j96Q0nL0Fgzx0SdhicSgJM5HjdiZOm+sTxgVmYC1fcItx+kLbEHMxa3l2B4TGu2nHeK6OgVJVHgjoRlPgmspdc4i/cC2rpyuVyz1czooMyCd/pGuaVdBXWdNGMNiP/AMVwfiQr+tcod602zbTZ1Onr4sDboGVvut/TSoOyPAfkKRlkRzBHvBFMVmAAIkRuvdvKkyPKa0m/hkGKxTITogHAnNyJE8NYPhFOweKNwmMhUbkEyN43Hh8acb6H1ioI4NAIPDfun3mnLftjXMgnjI1HlQQ3zzsPuesh+8v8ub/toxF9U9YxvHummG6rZCrAjPwP+29T5qTJLvgiw2JVx2TMaHSNfOkuMudQQZEtopJ2hZgGN2PlUpcAEnYCSe4UzDqY1jMTLePLwG1MUsvYXr41yORtqANzHE0lwZtTaWftFf0DchTsT6vmv9QqRhS7Cxl7ldQQwCpbQEHUSdVy6QAvMnyqQIc2YudogADSZ0BnfbyFGI0Ab2Tm8ho38papGMbnagNK4ILC6w+rwe0diAd0EQNxI3Hxp+KuIuUPGsxI07Ik+cUvZcbgxGxggkSCCNQYNJbcghW1OuVtNe4xs0e+JHILcikkIltSAU7J5gCDzDDZvz5ETXV+i/o5cuG3euhFtghssklwJIIH0QSAddfGsnoXol8U2VNEGjvwWdwObch5nv8AU7dsKAqiAoAA5ACAPdWihTzvI5XUbrR+nB79x3jRPwqPE2A65WmDvH984rPuQWbst2iVJ2kEwdlkEhF24EVtjHJ5yrUcO2xqzSzWNYUDXq7hkKd5EgqFG3rEAfhFaOBsBVBEiQNDuOI4TO29NxSRGnVc3jBYoooqBowZ9yw5O6wTtptr9nbbTjTVw9wADMnGdBuTw02A086uxRU9bKvBQy0kKBpIAmNp7u6s/pRTnB5iPcf2IrTiqnSadgHkR7jp+3uqD3HOPumabWfsQGDAypEggDWfhWe+EdP8sll+rcmR3I518nn7y1rYH/MXwb8tqudJpKZo1BGvITr/AH31VOlGpHEkRhKUPeizmrN8PK6gj1kYQR4jiOREg8CaTHOerfUiFbl7J5zV7EYdXEOJjYgkMPusCCvkf1qscA+sXifv20P9OSa5tSxkn7jOhTvY/OYePsXBcBT5UVC2wGtNbMmS0Qw0EKATt2u+qYtXVgR0icuikNaOhgmZI5AcdxXQno1xwwzczla2fgHptvohjJa6yEljlt5coXN2ROUMdI1PGaI29XhpE5XNHnL/AB/wrrjHWyjLZvOfVKtAuSI1aOySe41PgcUzg5rTW4y7zrIJO4G36jvFZ/TeCvWR1qX7rWxAcAmVHtxJlde17MA7SRmDpS+P9Z/NbZ/NDUJWslzg229Px46qbN7p0f8At7neEHvuKK5dqnxGPvOpV7pZSVJGS2PVYMNVUcRUBarKMHBYZ07WjKmnkSiaa7HgJOgiY4idYO1VlxbwPmm2ncab6Hwgfiqw0t45Lk0JGvfuefjzqO0ZAJEEiY5cYpy0EhmLtgqxjtBWKtsQQpiDvQzOdQqa/bb/AIVJE/lUNp4WCCSsIwAnl2u/QhqZB7MLiuVYQmqkaFjuI5ChrjkKUCEEAyxIMnU7cIika8cpOUq05VBHEmFPKNjUlu2FUAbAR7v140dg28yL5yG6wIPVjKTvmE8alxNotEMViTpGukf35UmJByNzykjxAkfGnXbq6b6yQACTG+wB5ilkMJbMS3b3klpMwYG+4HdRYPZg9qCV8QCRr386QXTwRz5AfAkUy25UvKvq2YQC26qDMaAyCY76QPCwTraVfVUL4CKd8n6yLYEl2VV5hyRlI5GYNM6z7LHyA/Min4DFlL9typC23R3kcA2oBBiYE047tZIVHiDxzg9ewWH6u1bthi3VoqZjxyqBOnExNTimggiRqDqD3U6umeOFooooEFLRRSEFFFFAEU0VB8ut+18G/aj5db9r+Vv2oGTzTXQMCDsai+X2/a+DftR8ut+18G/agX1M+/ZNth4yrfoe/uq0t43EcRl00PA+fiCO7SquM6QD9nK+h3ysRoCOXhRgcSgLK05WGsq2+3Ll+VMoXOz2K4NVelcf1FrrCj3IZRlQEtDGJiDIG9XsUyKeyTlPJW05jaoevH2vwt+1QewknwzDT0lJWfk10dorlza6W2uSRl0EjIDxZlHHSZenT2PmG7TZYzdpe0qwwy+v2s2SfVVjm0itb5SPtfhb9qPlI+1+B/2pD+w/++FcT6QdGrYuqLYi1cUsq6nKykBlH2YZSBw7XCK7Hrx9r8LftVLpjCJiLeQllZTmRwjHK2UrqI1UgkEfqBUZw1LBqsrj2espdu5xRptXv8GvFwjKQCwzXVMoEkZisrmz5ZhSu8cNa6JuhsIVKhCNIDTdLD7WYzLd5341mjRl3PRVurUKbSj72fLscfRUuJsG3cNpipYAMCJGZGLKGg+qZVpHCNyINRRVb2eGdKlUjUipRezClBpIpfOlksYoFRoO2/8AAP5c0+Paj+Gup9GvRn5Qhe5mVMwykSCwAOaARABJXtfZNdUnothApXqV11LEtmJ0ElpngPdV0aMmsnJrdTpQnpw3h+h5g9sEQQCORE0WMFaY5W6u2rTLFJjTkqkzP516TZ9EMKs9l2B4M22hECBI3nfcCsQ+gtzM0XrYX6HZY+TCdgOR1p+BJeov/UozynlevJQ9G/RoYhCflCdghWy2nImA308vA7RyrWt/+n9qLSteuEW4JIChmYHTWDlEaEceYrZ6K6IuYe4Ft3Zw0MTbcAsGJkZSBtvqTwjXetmtEacUuDkVrurKWVN47HO3PQvClAo6wEfTDyx8ZBHwrFHoNdNxx1iraB7LmCzL3KDoRtJPlXeRRFN0ovsKF7XhnEn99zhvSD0OyLnw2d49a2TJjmp4+G/Kdq5JxuDodoIO/KK9nFeYentpvld0iVB6s5o3+bWffBHkaor0kveR0um31SUvDm8+T7/Q6T0H6bDoMO5AuIIt/btqNvFQNe6DzrrK8V6OvvaurdlWKMrBYI1XfXjOvvr2PBYpbttLqeq4DDnruD3jaraM9UdzJ1K28Kpqitn+zJ6KKQGZ7tD41acz6iqoEwAJMnvJ40tAooAKKKKB5Oa6S6YvJeuIrIFUqBKEn1FOpzDiab0f0zea9bRmQqzEGEIPqs2hzHlUPTN7CLfuC5furclcyrbLAHIsQerPCOJpOh72Ea/bFu/de5JKq1sqCcpnXIOE8amp08Y7mT2a716/kz+34N3E4u6rNlth1XLADgEkjXfy5ce4GI9J3cqkWDrmzDrE7MEADlJBnkKMbhMM1ybgTrInVjt3iY2Hwpp6OwwJYhBGp7ZAEg6nXTjrUDUPw3SN0nt4dkEEls6kCASAfgPGabg+lbjsimzkk9om4rZeyY0HHMCI7ucgJhsHhkDIpUKwAZesnuG50PCi30bhrbZuyGRs2r7N2hMT9ojXnQBqTWFjOlLwu3FVkCowUShJ9VWknMOdb1c10ncwy3rma9dV5BZVtlgDkXj1Z4RxrPc69PuPDLaONW6yTYbpW8bttWZCrNlICEGMjNocx4gVdxmPurcyoivtpnAMEAg76ayIjTQ9xyujbmGN62Fv3mfMSitbKgtkbj1Y4ZuNauMs4ZnIuFcxgkM7AEwANJCkxl74ieFK3U1D33l5HWSUtlgaOkL+TMbdsHTTrAeyQ0nhqCBp9ruov9IYgMQtlWHZ/wBVdyAWnwOYbcqj+QYOc46rgsh9AcrNprocpYzyE8Kc3RmD9XLaB00zEakCBvxEaVoKSSz0jezqr2kQMYB60ExlZp9yxpz7jS9HdLFwetyWyI/1VMzBkd2qfiFOw9jDhgy9XmVcohpIUArETyJE1Bb6Hwj9pFVpymVdiIgKNm2gR4TTA5/036Na7ca4gm5at2+zxa2esLKO8EAjmRHGuLzSJG39ivUMcf8A3Fz7lr87lef+kGF6rEODotxjcQ7SXJLr94Nm05FTWSvD5kdjpF21N0ZPbt9fIpWLLOwRBLNIAkakCeJHAH3V6P0T6J2bSAXALrTmJYaTAgRyHInc1yHogQMXbzcQwGnGJ8tA3xHGvT4qdvBadRLq1xPxfDWywn9QopRRWg44hFFVTeu6/N8TG37/AB02qawzE9oACBpxn6XHapOBVGom8LJJS1Vwz3SRmVVHHnttudjOvHuprXr2aAgy5oDb6c4nx99PQ84F4qSy0/wXaKpLdvSJQDXx2nv0kRrw76nwrsRLiDOmkaQOEnjI74mk4tDjUUngmrnfTLoFsSitbaLludGzQVMFtBPa05a7V0VFQksrDNFOpKnJTjyjxQqRoQQeIIgjxB1Fdv8A+nGLYi9aJlVyuvcWJDeWx8Zq56VejSXFuXrYfr4BhZIeIBGXeSOVR+gnRFyz1r3UKM+VQCdQBJMjhqRpvWenTlGZ2bm9pXFq8/Flbep0t2wWOrsF9lezPiw157RvTbmG+cRwAIzZjxIywoPMePKrINUsDizcMEwVknTcGYBn1SD7/fWtNnnZqKxkvUUxk7QaToCI4GY/b40yzcaDnABBidIbkRrpO2vGd6WCerfBNRSKTAkQY1HKlpDOC9IugcTcxN17dosjFSDntja2o2LA7g8KT0d6AxNvE2rly0VRSxJz2zujKNAxO5ruusX2l94pDcX2l94qrwo6sm726r4XhbYxgyuk+j3e4SEsMpAHzgcnSNIBHf8A+agXoi5qvV4XISCdG2WcugPf8TW51i+0vvFLnX2l94q0wmHhuh2Kv1lmwH3RlzkZtzmkzvxptnom4bha7aw0M+ZyM2aO1t3+py4iNa3c6+0vvFL1i+0v4hQAtcf0x0RiGv3WSyzKxBBDW9sijiwO/dXXdYvtL+IUvWL7S/iFV1aUaiwy2jVlSlqicd0R0PiFxFlnssqq5LEtb0HVuuwYk6kcKt9PQLzZ/kxkplFxXJACHOSAO0TC9xCwZgR03WL7S/iFRXbdpvWFtvHIfzop0lTjhDrVZVZapGBg8I9wDJbwTWcxDZQ4koWQweYlhOvxpb3Q99mOa1g2BIIJVtQFCqDGkAZh8RXRKV4FBudCo1Opp0r7S+8VPYpOftdGX1cFbeEChswgMCZXKx5TBaOQNSYXAYi0o6pcMhZEzgZo60Lqy8Ss7T3nc1uSPaX3ijMPaX3ijIGFiyeueRByWp/+Sor9tXUo6q6NurAEHxBqbHGb92DPZtbeD1HSKZcmZb9GrZuI1oXbbIytKPKgSdCHzQuh0WDwmu1O9ZfQ8ZrnOE90t+tadSSS4LYzlNZk2xaKBSxQSyNop0UhoDIUlOIpKAyIKcaIooDIkUUtQX8WiaGSeQ1P/jzpickuSaiKzG6VJPZCxzMn3xoDUNzpR1jMV1IUdgkljJ2UzsCfAE0EPFj2NqKgu4UM6vJDKeHHxrJwvpPZY5TcRm7AhTBm56ggnc6RBPlUo9I7JYqGUkTmGZc2gLdkT2jAJIFG/YTlF8mwajvISBlKzIkMJBHEd3j3U2xi0fYgHkd/LmPCpiKMNFmVLuIZnYZY3kzPhG3fS0AU6KQEXyK39Wn4R+1HyK39Wn4R+1LRSJCfIrf1afhH7UfIrf1afhH7UtFMTFGCt/Vp+Ff2pRgbX1afhX9qSigQHA2vq0/Cv7UhwNv6tPwr+1FFDGg+Q2vq7f4V/aqPSmBtQvzdvc/RXl4UUUEKnBS+Q2vq0/Cv7Ux8Fb+rT8K/tRRUCkX5Da+rt/hX9qPkNr6u3+Ff2oooARrKqIVQo30AH5U2looG+S70Pvc/g/7q1KKKsLKXAUUUUiYUUUUAFIaKKAFooooAUVzajseMT570UU0UV+xp9OCLenAiO7QjTlWULKujZ1DZWJGYAwVAKkTsQSY5TSUVJ8FNT+4if/DLI1Fm0CIIIRRBBMEabjWs1sFbjP1aZoxXayidLgA1idBRRUOxYapHDhrp5mnYNfnV8SfPIaKKaH8xrWmJL6nQiPdUlFFI0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799"/>
            <a:ext cx="6781800" cy="42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4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1"/>
            <a:ext cx="5791200" cy="39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63" y="1524000"/>
            <a:ext cx="1714500" cy="227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encrypted-tbn0.gstatic.com/images?q=tbn:ANd9GcQQUAYK8Z3Wnn9FQ9-BBMleFO6SzxskFOhDRvIjSEoYIxle_NjANswHUu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95743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Slave or Not to Slave????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Underground 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	Railroad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50244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6987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Slave or Not to Slave????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Fugitive Slave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29686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</TotalTime>
  <Words>62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SECTionalism Review</vt:lpstr>
      <vt:lpstr>Market Revolution</vt:lpstr>
      <vt:lpstr>Market Revolution</vt:lpstr>
      <vt:lpstr>Market Revolution</vt:lpstr>
      <vt:lpstr>Tension Builds</vt:lpstr>
      <vt:lpstr>Tension Builds</vt:lpstr>
      <vt:lpstr>Tension Builds</vt:lpstr>
      <vt:lpstr>To Slave or Not to Slave????</vt:lpstr>
      <vt:lpstr>To Slave or Not to Slave????</vt:lpstr>
      <vt:lpstr>To Slave or Not to Slave????</vt:lpstr>
      <vt:lpstr>To Slave or Not to Slave????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 Review</dc:title>
  <dc:creator>Joshua L Abell</dc:creator>
  <cp:lastModifiedBy>Joshua L Abell</cp:lastModifiedBy>
  <cp:revision>2</cp:revision>
  <dcterms:created xsi:type="dcterms:W3CDTF">2013-11-14T17:18:41Z</dcterms:created>
  <dcterms:modified xsi:type="dcterms:W3CDTF">2013-11-14T17:30:29Z</dcterms:modified>
</cp:coreProperties>
</file>