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66" r:id="rId8"/>
    <p:sldId id="259" r:id="rId9"/>
    <p:sldId id="267" r:id="rId10"/>
    <p:sldId id="260" r:id="rId11"/>
    <p:sldId id="268" r:id="rId12"/>
    <p:sldId id="261" r:id="rId13"/>
    <p:sldId id="269" r:id="rId14"/>
    <p:sldId id="262" r:id="rId15"/>
    <p:sldId id="270" r:id="rId16"/>
    <p:sldId id="263" r:id="rId17"/>
    <p:sldId id="271" r:id="rId18"/>
    <p:sldId id="264" r:id="rId19"/>
    <p:sldId id="272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1435D-82AD-4EF9-9366-FF9C716424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BA17804-8F12-4B56-AD6E-289D37C423B1}">
      <dgm:prSet phldrT="[Text]" custT="1"/>
      <dgm:spPr/>
      <dgm:t>
        <a:bodyPr/>
        <a:lstStyle/>
        <a:p>
          <a:r>
            <a:rPr lang="en-US" sz="1800" dirty="0" smtClean="0"/>
            <a:t>Nat Turner’s Revolt</a:t>
          </a:r>
          <a:endParaRPr lang="en-US" sz="1800" dirty="0"/>
        </a:p>
      </dgm:t>
    </dgm:pt>
    <dgm:pt modelId="{89D1DB76-030D-46C7-A8FE-5E373F5FB04A}" type="parTrans" cxnId="{B004B683-0736-4E69-8D28-67CC227FD5F2}">
      <dgm:prSet/>
      <dgm:spPr/>
      <dgm:t>
        <a:bodyPr/>
        <a:lstStyle/>
        <a:p>
          <a:endParaRPr lang="en-US"/>
        </a:p>
      </dgm:t>
    </dgm:pt>
    <dgm:pt modelId="{11006DCC-FB47-45FC-9D6F-724AB87C099E}" type="sibTrans" cxnId="{B004B683-0736-4E69-8D28-67CC227FD5F2}">
      <dgm:prSet/>
      <dgm:spPr/>
      <dgm:t>
        <a:bodyPr/>
        <a:lstStyle/>
        <a:p>
          <a:endParaRPr lang="en-US"/>
        </a:p>
      </dgm:t>
    </dgm:pt>
    <dgm:pt modelId="{C76E5B87-DC46-4BC2-A711-ADACBAFF742F}">
      <dgm:prSet phldrT="[Text]" custT="1"/>
      <dgm:spPr/>
      <dgm:t>
        <a:bodyPr/>
        <a:lstStyle/>
        <a:p>
          <a:r>
            <a:rPr lang="en-US" sz="1800" dirty="0" smtClean="0"/>
            <a:t>Underground Railroad Begins</a:t>
          </a:r>
          <a:endParaRPr lang="en-US" sz="1800" dirty="0"/>
        </a:p>
      </dgm:t>
    </dgm:pt>
    <dgm:pt modelId="{4D51E778-31D9-4F5A-BE6D-45145180572E}" type="parTrans" cxnId="{B8DECC24-153B-4E54-B195-603242C0E4C6}">
      <dgm:prSet/>
      <dgm:spPr/>
      <dgm:t>
        <a:bodyPr/>
        <a:lstStyle/>
        <a:p>
          <a:endParaRPr lang="en-US"/>
        </a:p>
      </dgm:t>
    </dgm:pt>
    <dgm:pt modelId="{F7714403-6911-4715-9904-26D6867B2199}" type="sibTrans" cxnId="{B8DECC24-153B-4E54-B195-603242C0E4C6}">
      <dgm:prSet/>
      <dgm:spPr/>
      <dgm:t>
        <a:bodyPr/>
        <a:lstStyle/>
        <a:p>
          <a:endParaRPr lang="en-US"/>
        </a:p>
      </dgm:t>
    </dgm:pt>
    <dgm:pt modelId="{4C9409B8-16D0-49C0-87D7-FF4A8D09C46C}">
      <dgm:prSet phldrT="[Text]" custT="1"/>
      <dgm:spPr/>
      <dgm:t>
        <a:bodyPr/>
        <a:lstStyle/>
        <a:p>
          <a:r>
            <a:rPr lang="en-US" sz="1800" dirty="0" smtClean="0"/>
            <a:t>Frederick Douglas Escapes</a:t>
          </a:r>
          <a:endParaRPr lang="en-US" sz="1800" dirty="0"/>
        </a:p>
      </dgm:t>
    </dgm:pt>
    <dgm:pt modelId="{7B00AB0C-9761-4DD0-9F9D-87AC7D5FBF4E}" type="parTrans" cxnId="{F55EC6F3-C359-4383-9E0C-3C7549B9D795}">
      <dgm:prSet/>
      <dgm:spPr/>
      <dgm:t>
        <a:bodyPr/>
        <a:lstStyle/>
        <a:p>
          <a:endParaRPr lang="en-US"/>
        </a:p>
      </dgm:t>
    </dgm:pt>
    <dgm:pt modelId="{55F2E910-601A-4501-8465-941B83B8FD09}" type="sibTrans" cxnId="{F55EC6F3-C359-4383-9E0C-3C7549B9D795}">
      <dgm:prSet/>
      <dgm:spPr/>
      <dgm:t>
        <a:bodyPr/>
        <a:lstStyle/>
        <a:p>
          <a:endParaRPr lang="en-US"/>
        </a:p>
      </dgm:t>
    </dgm:pt>
    <dgm:pt modelId="{9B059F14-3913-4C4D-97F7-DBC8BFBAD076}" type="pres">
      <dgm:prSet presAssocID="{8BF1435D-82AD-4EF9-9366-FF9C716424E5}" presName="Name0" presStyleCnt="0">
        <dgm:presLayoutVars>
          <dgm:dir/>
          <dgm:resizeHandles val="exact"/>
        </dgm:presLayoutVars>
      </dgm:prSet>
      <dgm:spPr/>
    </dgm:pt>
    <dgm:pt modelId="{4BA8D98F-425A-49E1-A709-FB4C64973411}" type="pres">
      <dgm:prSet presAssocID="{0BA17804-8F12-4B56-AD6E-289D37C423B1}" presName="node" presStyleLbl="node1" presStyleIdx="0" presStyleCnt="3" custScaleX="123712" custScaleY="11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9C57A-FC8E-4598-A6B9-73F63A10D1A6}" type="pres">
      <dgm:prSet presAssocID="{11006DCC-FB47-45FC-9D6F-724AB87C099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C700C6A-2162-4803-B079-44C2D2CE473C}" type="pres">
      <dgm:prSet presAssocID="{11006DCC-FB47-45FC-9D6F-724AB87C099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15DCFF6-41CD-4358-8EA1-9D6BE7DC66C3}" type="pres">
      <dgm:prSet presAssocID="{C76E5B87-DC46-4BC2-A711-ADACBAFF742F}" presName="node" presStyleLbl="node1" presStyleIdx="1" presStyleCnt="3" custScaleX="144914" custScaleY="122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B8781-BBA2-41F4-B2A8-096884C44DAB}" type="pres">
      <dgm:prSet presAssocID="{F7714403-6911-4715-9904-26D6867B21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FC5D743-639F-4872-A48C-DFC1CEC46182}" type="pres">
      <dgm:prSet presAssocID="{F7714403-6911-4715-9904-26D6867B219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2CB39FC-60E5-4CD2-9AF0-C8C380FB423A}" type="pres">
      <dgm:prSet presAssocID="{4C9409B8-16D0-49C0-87D7-FF4A8D09C46C}" presName="node" presStyleLbl="node1" presStyleIdx="2" presStyleCnt="3" custScaleX="106029" custScaleY="120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A015ED-90F2-483F-8087-67DA2032DB66}" type="presOf" srcId="{F7714403-6911-4715-9904-26D6867B2199}" destId="{9FC5D743-639F-4872-A48C-DFC1CEC46182}" srcOrd="1" destOrd="0" presId="urn:microsoft.com/office/officeart/2005/8/layout/process1"/>
    <dgm:cxn modelId="{B004B683-0736-4E69-8D28-67CC227FD5F2}" srcId="{8BF1435D-82AD-4EF9-9366-FF9C716424E5}" destId="{0BA17804-8F12-4B56-AD6E-289D37C423B1}" srcOrd="0" destOrd="0" parTransId="{89D1DB76-030D-46C7-A8FE-5E373F5FB04A}" sibTransId="{11006DCC-FB47-45FC-9D6F-724AB87C099E}"/>
    <dgm:cxn modelId="{516ED1F9-840E-4DFC-A2C8-ABA50FDA1180}" type="presOf" srcId="{4C9409B8-16D0-49C0-87D7-FF4A8D09C46C}" destId="{32CB39FC-60E5-4CD2-9AF0-C8C380FB423A}" srcOrd="0" destOrd="0" presId="urn:microsoft.com/office/officeart/2005/8/layout/process1"/>
    <dgm:cxn modelId="{C2571409-24CF-4EF9-8205-278133BE1968}" type="presOf" srcId="{11006DCC-FB47-45FC-9D6F-724AB87C099E}" destId="{6C700C6A-2162-4803-B079-44C2D2CE473C}" srcOrd="1" destOrd="0" presId="urn:microsoft.com/office/officeart/2005/8/layout/process1"/>
    <dgm:cxn modelId="{B37003B9-CC7B-498D-ACC9-A1CB0D235C19}" type="presOf" srcId="{11006DCC-FB47-45FC-9D6F-724AB87C099E}" destId="{7359C57A-FC8E-4598-A6B9-73F63A10D1A6}" srcOrd="0" destOrd="0" presId="urn:microsoft.com/office/officeart/2005/8/layout/process1"/>
    <dgm:cxn modelId="{97EDCD2A-B220-45E4-865A-E3B94F068BF9}" type="presOf" srcId="{8BF1435D-82AD-4EF9-9366-FF9C716424E5}" destId="{9B059F14-3913-4C4D-97F7-DBC8BFBAD076}" srcOrd="0" destOrd="0" presId="urn:microsoft.com/office/officeart/2005/8/layout/process1"/>
    <dgm:cxn modelId="{AE7D62A3-9A6A-44B3-B29D-542C90A918DB}" type="presOf" srcId="{F7714403-6911-4715-9904-26D6867B2199}" destId="{695B8781-BBA2-41F4-B2A8-096884C44DAB}" srcOrd="0" destOrd="0" presId="urn:microsoft.com/office/officeart/2005/8/layout/process1"/>
    <dgm:cxn modelId="{F55EC6F3-C359-4383-9E0C-3C7549B9D795}" srcId="{8BF1435D-82AD-4EF9-9366-FF9C716424E5}" destId="{4C9409B8-16D0-49C0-87D7-FF4A8D09C46C}" srcOrd="2" destOrd="0" parTransId="{7B00AB0C-9761-4DD0-9F9D-87AC7D5FBF4E}" sibTransId="{55F2E910-601A-4501-8465-941B83B8FD09}"/>
    <dgm:cxn modelId="{E4AFCD38-A9A7-4B8D-954F-38DB03109573}" type="presOf" srcId="{0BA17804-8F12-4B56-AD6E-289D37C423B1}" destId="{4BA8D98F-425A-49E1-A709-FB4C64973411}" srcOrd="0" destOrd="0" presId="urn:microsoft.com/office/officeart/2005/8/layout/process1"/>
    <dgm:cxn modelId="{B8DECC24-153B-4E54-B195-603242C0E4C6}" srcId="{8BF1435D-82AD-4EF9-9366-FF9C716424E5}" destId="{C76E5B87-DC46-4BC2-A711-ADACBAFF742F}" srcOrd="1" destOrd="0" parTransId="{4D51E778-31D9-4F5A-BE6D-45145180572E}" sibTransId="{F7714403-6911-4715-9904-26D6867B2199}"/>
    <dgm:cxn modelId="{1157DD0B-EA21-450B-A0F8-223F040BD44A}" type="presOf" srcId="{C76E5B87-DC46-4BC2-A711-ADACBAFF742F}" destId="{115DCFF6-41CD-4358-8EA1-9D6BE7DC66C3}" srcOrd="0" destOrd="0" presId="urn:microsoft.com/office/officeart/2005/8/layout/process1"/>
    <dgm:cxn modelId="{B1E9CEF4-2A44-435E-B4A6-5ABFBF3DDFE3}" type="presParOf" srcId="{9B059F14-3913-4C4D-97F7-DBC8BFBAD076}" destId="{4BA8D98F-425A-49E1-A709-FB4C64973411}" srcOrd="0" destOrd="0" presId="urn:microsoft.com/office/officeart/2005/8/layout/process1"/>
    <dgm:cxn modelId="{756D69B4-F81B-4AA8-B23F-3448DD4EAFF4}" type="presParOf" srcId="{9B059F14-3913-4C4D-97F7-DBC8BFBAD076}" destId="{7359C57A-FC8E-4598-A6B9-73F63A10D1A6}" srcOrd="1" destOrd="0" presId="urn:microsoft.com/office/officeart/2005/8/layout/process1"/>
    <dgm:cxn modelId="{11BDD5E6-8E8E-436A-B850-FC6705ADBED7}" type="presParOf" srcId="{7359C57A-FC8E-4598-A6B9-73F63A10D1A6}" destId="{6C700C6A-2162-4803-B079-44C2D2CE473C}" srcOrd="0" destOrd="0" presId="urn:microsoft.com/office/officeart/2005/8/layout/process1"/>
    <dgm:cxn modelId="{A2C95BEE-E6E4-4A3E-B2A5-78A366617F0D}" type="presParOf" srcId="{9B059F14-3913-4C4D-97F7-DBC8BFBAD076}" destId="{115DCFF6-41CD-4358-8EA1-9D6BE7DC66C3}" srcOrd="2" destOrd="0" presId="urn:microsoft.com/office/officeart/2005/8/layout/process1"/>
    <dgm:cxn modelId="{AE7DD987-2F61-4FAA-B658-95636B14A3BA}" type="presParOf" srcId="{9B059F14-3913-4C4D-97F7-DBC8BFBAD076}" destId="{695B8781-BBA2-41F4-B2A8-096884C44DAB}" srcOrd="3" destOrd="0" presId="urn:microsoft.com/office/officeart/2005/8/layout/process1"/>
    <dgm:cxn modelId="{5660E2DF-D832-4054-9315-81DA9E001341}" type="presParOf" srcId="{695B8781-BBA2-41F4-B2A8-096884C44DAB}" destId="{9FC5D743-639F-4872-A48C-DFC1CEC46182}" srcOrd="0" destOrd="0" presId="urn:microsoft.com/office/officeart/2005/8/layout/process1"/>
    <dgm:cxn modelId="{DC10E415-2341-4C5F-BB1B-733322F65E69}" type="presParOf" srcId="{9B059F14-3913-4C4D-97F7-DBC8BFBAD076}" destId="{32CB39FC-60E5-4CD2-9AF0-C8C380FB42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47305-56A5-427A-BEDD-103578EBDB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569ED53-1F3F-439B-A6E3-31512A81A970}">
      <dgm:prSet phldrT="[Text]"/>
      <dgm:spPr/>
      <dgm:t>
        <a:bodyPr/>
        <a:lstStyle/>
        <a:p>
          <a:r>
            <a:rPr lang="en-US" dirty="0" smtClean="0"/>
            <a:t>Amistad Mutiny</a:t>
          </a:r>
          <a:endParaRPr lang="en-US" dirty="0"/>
        </a:p>
      </dgm:t>
    </dgm:pt>
    <dgm:pt modelId="{5AC0D545-D714-4E46-9E71-D451525D1783}" type="parTrans" cxnId="{1C6E4797-3090-4160-82DD-7C27AA009EE8}">
      <dgm:prSet/>
      <dgm:spPr/>
      <dgm:t>
        <a:bodyPr/>
        <a:lstStyle/>
        <a:p>
          <a:endParaRPr lang="en-US"/>
        </a:p>
      </dgm:t>
    </dgm:pt>
    <dgm:pt modelId="{5924673B-6F80-4B74-800F-3BC3FC1E8A63}" type="sibTrans" cxnId="{1C6E4797-3090-4160-82DD-7C27AA009EE8}">
      <dgm:prSet/>
      <dgm:spPr/>
      <dgm:t>
        <a:bodyPr/>
        <a:lstStyle/>
        <a:p>
          <a:endParaRPr lang="en-US"/>
        </a:p>
      </dgm:t>
    </dgm:pt>
    <dgm:pt modelId="{4F7E6273-2C2A-47A6-B326-B771721BB70C}">
      <dgm:prSet phldrT="[Text]"/>
      <dgm:spPr/>
      <dgm:t>
        <a:bodyPr/>
        <a:lstStyle/>
        <a:p>
          <a:r>
            <a:rPr lang="en-US" dirty="0" smtClean="0"/>
            <a:t>Harriet Tubman Escapes</a:t>
          </a:r>
          <a:endParaRPr lang="en-US" dirty="0"/>
        </a:p>
      </dgm:t>
    </dgm:pt>
    <dgm:pt modelId="{079721BE-8E28-4611-9730-FAC8A501C7D2}" type="parTrans" cxnId="{00DA32C0-D46C-4858-8CB2-DF699926F976}">
      <dgm:prSet/>
      <dgm:spPr/>
      <dgm:t>
        <a:bodyPr/>
        <a:lstStyle/>
        <a:p>
          <a:endParaRPr lang="en-US"/>
        </a:p>
      </dgm:t>
    </dgm:pt>
    <dgm:pt modelId="{6B362D41-3B2A-4B3C-AF3F-FDD2216A2799}" type="sibTrans" cxnId="{00DA32C0-D46C-4858-8CB2-DF699926F976}">
      <dgm:prSet/>
      <dgm:spPr/>
      <dgm:t>
        <a:bodyPr/>
        <a:lstStyle/>
        <a:p>
          <a:endParaRPr lang="en-US"/>
        </a:p>
      </dgm:t>
    </dgm:pt>
    <dgm:pt modelId="{7B0E769C-EBD9-4D0E-BAD2-AEAEA19469C2}">
      <dgm:prSet phldrT="[Text]"/>
      <dgm:spPr/>
      <dgm:t>
        <a:bodyPr/>
        <a:lstStyle/>
        <a:p>
          <a:r>
            <a:rPr lang="en-US" dirty="0" smtClean="0"/>
            <a:t>Dredd Scott</a:t>
          </a:r>
        </a:p>
        <a:p>
          <a:r>
            <a:rPr lang="en-US" dirty="0" smtClean="0"/>
            <a:t>Vs</a:t>
          </a:r>
        </a:p>
        <a:p>
          <a:r>
            <a:rPr lang="en-US" dirty="0" smtClean="0"/>
            <a:t>Sanford</a:t>
          </a:r>
          <a:endParaRPr lang="en-US" dirty="0"/>
        </a:p>
      </dgm:t>
    </dgm:pt>
    <dgm:pt modelId="{C13D2549-AF5A-4598-9E67-910444F020AD}" type="parTrans" cxnId="{30E7A542-E71D-44FF-86D3-9379B16BDAEA}">
      <dgm:prSet/>
      <dgm:spPr/>
      <dgm:t>
        <a:bodyPr/>
        <a:lstStyle/>
        <a:p>
          <a:endParaRPr lang="en-US"/>
        </a:p>
      </dgm:t>
    </dgm:pt>
    <dgm:pt modelId="{23A18292-A612-42C6-A472-1F19A878071B}" type="sibTrans" cxnId="{30E7A542-E71D-44FF-86D3-9379B16BDAEA}">
      <dgm:prSet/>
      <dgm:spPr/>
      <dgm:t>
        <a:bodyPr/>
        <a:lstStyle/>
        <a:p>
          <a:endParaRPr lang="en-US"/>
        </a:p>
      </dgm:t>
    </dgm:pt>
    <dgm:pt modelId="{BC9AD696-8AAC-4BAF-9782-48D6DC74EC0B}" type="pres">
      <dgm:prSet presAssocID="{BE447305-56A5-427A-BEDD-103578EBDB95}" presName="Name0" presStyleCnt="0">
        <dgm:presLayoutVars>
          <dgm:dir/>
          <dgm:resizeHandles val="exact"/>
        </dgm:presLayoutVars>
      </dgm:prSet>
      <dgm:spPr/>
    </dgm:pt>
    <dgm:pt modelId="{6C03FEE6-0DE8-40AB-A0EC-265CBC9FCFFA}" type="pres">
      <dgm:prSet presAssocID="{C569ED53-1F3F-439B-A6E3-31512A81A9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6BBE0-3F9E-41DE-8BDB-6D2985DA44CA}" type="pres">
      <dgm:prSet presAssocID="{5924673B-6F80-4B74-800F-3BC3FC1E8A6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234D990-C754-4F8D-AE7B-718810FC8D7D}" type="pres">
      <dgm:prSet presAssocID="{5924673B-6F80-4B74-800F-3BC3FC1E8A6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5CCE58-29C8-494E-9980-33ACB7E766F1}" type="pres">
      <dgm:prSet presAssocID="{4F7E6273-2C2A-47A6-B326-B771721BB7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AFA3D-DB04-4098-A35E-4A4BC84EA6FF}" type="pres">
      <dgm:prSet presAssocID="{6B362D41-3B2A-4B3C-AF3F-FDD2216A27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813ECDD-FE13-4CB7-90CA-0B161262FB4F}" type="pres">
      <dgm:prSet presAssocID="{6B362D41-3B2A-4B3C-AF3F-FDD2216A279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AAB1FFF-046C-47B7-93D1-200DAFC6BD7D}" type="pres">
      <dgm:prSet presAssocID="{7B0E769C-EBD9-4D0E-BAD2-AEAEA19469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FFCD3-2DF1-43A3-939C-3E857A0F93E0}" type="presOf" srcId="{6B362D41-3B2A-4B3C-AF3F-FDD2216A2799}" destId="{6813ECDD-FE13-4CB7-90CA-0B161262FB4F}" srcOrd="1" destOrd="0" presId="urn:microsoft.com/office/officeart/2005/8/layout/process1"/>
    <dgm:cxn modelId="{30E7A542-E71D-44FF-86D3-9379B16BDAEA}" srcId="{BE447305-56A5-427A-BEDD-103578EBDB95}" destId="{7B0E769C-EBD9-4D0E-BAD2-AEAEA19469C2}" srcOrd="2" destOrd="0" parTransId="{C13D2549-AF5A-4598-9E67-910444F020AD}" sibTransId="{23A18292-A612-42C6-A472-1F19A878071B}"/>
    <dgm:cxn modelId="{1C6E4797-3090-4160-82DD-7C27AA009EE8}" srcId="{BE447305-56A5-427A-BEDD-103578EBDB95}" destId="{C569ED53-1F3F-439B-A6E3-31512A81A970}" srcOrd="0" destOrd="0" parTransId="{5AC0D545-D714-4E46-9E71-D451525D1783}" sibTransId="{5924673B-6F80-4B74-800F-3BC3FC1E8A63}"/>
    <dgm:cxn modelId="{82769BF6-3B95-429C-B3B7-9A441CC5627F}" type="presOf" srcId="{BE447305-56A5-427A-BEDD-103578EBDB95}" destId="{BC9AD696-8AAC-4BAF-9782-48D6DC74EC0B}" srcOrd="0" destOrd="0" presId="urn:microsoft.com/office/officeart/2005/8/layout/process1"/>
    <dgm:cxn modelId="{4852A646-98FC-4A15-B86E-0DED53616E57}" type="presOf" srcId="{5924673B-6F80-4B74-800F-3BC3FC1E8A63}" destId="{E106BBE0-3F9E-41DE-8BDB-6D2985DA44CA}" srcOrd="0" destOrd="0" presId="urn:microsoft.com/office/officeart/2005/8/layout/process1"/>
    <dgm:cxn modelId="{A884D86E-B5C5-4A10-A753-9E9B7048E70A}" type="presOf" srcId="{7B0E769C-EBD9-4D0E-BAD2-AEAEA19469C2}" destId="{AAAB1FFF-046C-47B7-93D1-200DAFC6BD7D}" srcOrd="0" destOrd="0" presId="urn:microsoft.com/office/officeart/2005/8/layout/process1"/>
    <dgm:cxn modelId="{86DCB16B-FA1A-4BA8-99FC-7B8D8388505B}" type="presOf" srcId="{5924673B-6F80-4B74-800F-3BC3FC1E8A63}" destId="{6234D990-C754-4F8D-AE7B-718810FC8D7D}" srcOrd="1" destOrd="0" presId="urn:microsoft.com/office/officeart/2005/8/layout/process1"/>
    <dgm:cxn modelId="{C7E8A891-9D59-4852-AB71-F3B4A51BEFC0}" type="presOf" srcId="{6B362D41-3B2A-4B3C-AF3F-FDD2216A2799}" destId="{0D7AFA3D-DB04-4098-A35E-4A4BC84EA6FF}" srcOrd="0" destOrd="0" presId="urn:microsoft.com/office/officeart/2005/8/layout/process1"/>
    <dgm:cxn modelId="{C2DB0761-9237-4A74-8522-14E8D36BF4AC}" type="presOf" srcId="{4F7E6273-2C2A-47A6-B326-B771721BB70C}" destId="{C95CCE58-29C8-494E-9980-33ACB7E766F1}" srcOrd="0" destOrd="0" presId="urn:microsoft.com/office/officeart/2005/8/layout/process1"/>
    <dgm:cxn modelId="{F4F2A580-2CEC-4889-81BF-E88E46A894A4}" type="presOf" srcId="{C569ED53-1F3F-439B-A6E3-31512A81A970}" destId="{6C03FEE6-0DE8-40AB-A0EC-265CBC9FCFFA}" srcOrd="0" destOrd="0" presId="urn:microsoft.com/office/officeart/2005/8/layout/process1"/>
    <dgm:cxn modelId="{00DA32C0-D46C-4858-8CB2-DF699926F976}" srcId="{BE447305-56A5-427A-BEDD-103578EBDB95}" destId="{4F7E6273-2C2A-47A6-B326-B771721BB70C}" srcOrd="1" destOrd="0" parTransId="{079721BE-8E28-4611-9730-FAC8A501C7D2}" sibTransId="{6B362D41-3B2A-4B3C-AF3F-FDD2216A2799}"/>
    <dgm:cxn modelId="{5C440E4B-01D5-4186-B5DF-84C453BD3BBA}" type="presParOf" srcId="{BC9AD696-8AAC-4BAF-9782-48D6DC74EC0B}" destId="{6C03FEE6-0DE8-40AB-A0EC-265CBC9FCFFA}" srcOrd="0" destOrd="0" presId="urn:microsoft.com/office/officeart/2005/8/layout/process1"/>
    <dgm:cxn modelId="{8ECB9875-F640-4807-A304-A745C91039F5}" type="presParOf" srcId="{BC9AD696-8AAC-4BAF-9782-48D6DC74EC0B}" destId="{E106BBE0-3F9E-41DE-8BDB-6D2985DA44CA}" srcOrd="1" destOrd="0" presId="urn:microsoft.com/office/officeart/2005/8/layout/process1"/>
    <dgm:cxn modelId="{0F79D397-9B33-417F-B129-511BEFE083EB}" type="presParOf" srcId="{E106BBE0-3F9E-41DE-8BDB-6D2985DA44CA}" destId="{6234D990-C754-4F8D-AE7B-718810FC8D7D}" srcOrd="0" destOrd="0" presId="urn:microsoft.com/office/officeart/2005/8/layout/process1"/>
    <dgm:cxn modelId="{959BD3BC-4A0C-4249-8659-E2068E31B555}" type="presParOf" srcId="{BC9AD696-8AAC-4BAF-9782-48D6DC74EC0B}" destId="{C95CCE58-29C8-494E-9980-33ACB7E766F1}" srcOrd="2" destOrd="0" presId="urn:microsoft.com/office/officeart/2005/8/layout/process1"/>
    <dgm:cxn modelId="{C027061C-7F36-4B57-82ED-719FAA6AA7D6}" type="presParOf" srcId="{BC9AD696-8AAC-4BAF-9782-48D6DC74EC0B}" destId="{0D7AFA3D-DB04-4098-A35E-4A4BC84EA6FF}" srcOrd="3" destOrd="0" presId="urn:microsoft.com/office/officeart/2005/8/layout/process1"/>
    <dgm:cxn modelId="{5131CA22-D40B-4B5F-9E84-2F0101451D51}" type="presParOf" srcId="{0D7AFA3D-DB04-4098-A35E-4A4BC84EA6FF}" destId="{6813ECDD-FE13-4CB7-90CA-0B161262FB4F}" srcOrd="0" destOrd="0" presId="urn:microsoft.com/office/officeart/2005/8/layout/process1"/>
    <dgm:cxn modelId="{6E51717D-6C91-43D6-89BE-771DBB2AC46D}" type="presParOf" srcId="{BC9AD696-8AAC-4BAF-9782-48D6DC74EC0B}" destId="{AAAB1FFF-046C-47B7-93D1-200DAFC6BD7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8D98F-425A-49E1-A709-FB4C64973411}">
      <dsp:nvSpPr>
        <dsp:cNvPr id="0" name=""/>
        <dsp:cNvSpPr/>
      </dsp:nvSpPr>
      <dsp:spPr>
        <a:xfrm>
          <a:off x="5124" y="1645888"/>
          <a:ext cx="1407129" cy="1059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 Turner’s Revolt</a:t>
          </a:r>
          <a:endParaRPr lang="en-US" sz="1800" kern="1200" dirty="0"/>
        </a:p>
      </dsp:txBody>
      <dsp:txXfrm>
        <a:off x="36157" y="1676921"/>
        <a:ext cx="1345063" cy="997495"/>
      </dsp:txXfrm>
    </dsp:sp>
    <dsp:sp modelId="{7359C57A-FC8E-4598-A6B9-73F63A10D1A6}">
      <dsp:nvSpPr>
        <dsp:cNvPr id="0" name=""/>
        <dsp:cNvSpPr/>
      </dsp:nvSpPr>
      <dsp:spPr>
        <a:xfrm>
          <a:off x="1525995" y="2034628"/>
          <a:ext cx="241133" cy="28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525995" y="2091044"/>
        <a:ext cx="168793" cy="169248"/>
      </dsp:txXfrm>
    </dsp:sp>
    <dsp:sp modelId="{115DCFF6-41CD-4358-8EA1-9D6BE7DC66C3}">
      <dsp:nvSpPr>
        <dsp:cNvPr id="0" name=""/>
        <dsp:cNvSpPr/>
      </dsp:nvSpPr>
      <dsp:spPr>
        <a:xfrm>
          <a:off x="1867222" y="1595128"/>
          <a:ext cx="1648285" cy="1161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Underground Railroad Begins</a:t>
          </a:r>
          <a:endParaRPr lang="en-US" sz="1800" kern="1200" dirty="0"/>
        </a:p>
      </dsp:txBody>
      <dsp:txXfrm>
        <a:off x="1901229" y="1629135"/>
        <a:ext cx="1580271" cy="1093066"/>
      </dsp:txXfrm>
    </dsp:sp>
    <dsp:sp modelId="{695B8781-BBA2-41F4-B2A8-096884C44DAB}">
      <dsp:nvSpPr>
        <dsp:cNvPr id="0" name=""/>
        <dsp:cNvSpPr/>
      </dsp:nvSpPr>
      <dsp:spPr>
        <a:xfrm>
          <a:off x="3629250" y="2034628"/>
          <a:ext cx="241133" cy="282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29250" y="2091044"/>
        <a:ext cx="168793" cy="169248"/>
      </dsp:txXfrm>
    </dsp:sp>
    <dsp:sp modelId="{32CB39FC-60E5-4CD2-9AF0-C8C380FB423A}">
      <dsp:nvSpPr>
        <dsp:cNvPr id="0" name=""/>
        <dsp:cNvSpPr/>
      </dsp:nvSpPr>
      <dsp:spPr>
        <a:xfrm>
          <a:off x="3970477" y="1604587"/>
          <a:ext cx="1205998" cy="1142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Frederick Douglas Escapes</a:t>
          </a:r>
          <a:endParaRPr lang="en-US" sz="1800" kern="1200" dirty="0"/>
        </a:p>
      </dsp:txBody>
      <dsp:txXfrm>
        <a:off x="4003930" y="1638040"/>
        <a:ext cx="1139092" cy="1075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FEE6-0DE8-40AB-A0EC-265CBC9FCFFA}">
      <dsp:nvSpPr>
        <dsp:cNvPr id="0" name=""/>
        <dsp:cNvSpPr/>
      </dsp:nvSpPr>
      <dsp:spPr>
        <a:xfrm>
          <a:off x="4554" y="1590254"/>
          <a:ext cx="1361182" cy="1170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Amistad Mutiny</a:t>
          </a:r>
          <a:endParaRPr lang="en-US" sz="1800" kern="1200" dirty="0"/>
        </a:p>
      </dsp:txBody>
      <dsp:txXfrm>
        <a:off x="38846" y="1624546"/>
        <a:ext cx="1292598" cy="1102245"/>
      </dsp:txXfrm>
    </dsp:sp>
    <dsp:sp modelId="{E106BBE0-3F9E-41DE-8BDB-6D2985DA44CA}">
      <dsp:nvSpPr>
        <dsp:cNvPr id="0" name=""/>
        <dsp:cNvSpPr/>
      </dsp:nvSpPr>
      <dsp:spPr>
        <a:xfrm>
          <a:off x="1501854" y="2006882"/>
          <a:ext cx="288570" cy="337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01854" y="2074397"/>
        <a:ext cx="201999" cy="202543"/>
      </dsp:txXfrm>
    </dsp:sp>
    <dsp:sp modelId="{C95CCE58-29C8-494E-9980-33ACB7E766F1}">
      <dsp:nvSpPr>
        <dsp:cNvPr id="0" name=""/>
        <dsp:cNvSpPr/>
      </dsp:nvSpPr>
      <dsp:spPr>
        <a:xfrm>
          <a:off x="1910208" y="1590254"/>
          <a:ext cx="1361182" cy="1170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Harriet Tubman Escapes</a:t>
          </a:r>
          <a:endParaRPr lang="en-US" sz="1800" kern="1200" dirty="0"/>
        </a:p>
      </dsp:txBody>
      <dsp:txXfrm>
        <a:off x="1944500" y="1624546"/>
        <a:ext cx="1292598" cy="1102245"/>
      </dsp:txXfrm>
    </dsp:sp>
    <dsp:sp modelId="{0D7AFA3D-DB04-4098-A35E-4A4BC84EA6FF}">
      <dsp:nvSpPr>
        <dsp:cNvPr id="0" name=""/>
        <dsp:cNvSpPr/>
      </dsp:nvSpPr>
      <dsp:spPr>
        <a:xfrm>
          <a:off x="3407509" y="2006882"/>
          <a:ext cx="288570" cy="337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07509" y="2074397"/>
        <a:ext cx="201999" cy="202543"/>
      </dsp:txXfrm>
    </dsp:sp>
    <dsp:sp modelId="{AAAB1FFF-046C-47B7-93D1-200DAFC6BD7D}">
      <dsp:nvSpPr>
        <dsp:cNvPr id="0" name=""/>
        <dsp:cNvSpPr/>
      </dsp:nvSpPr>
      <dsp:spPr>
        <a:xfrm>
          <a:off x="3815863" y="1590254"/>
          <a:ext cx="1361182" cy="11708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Dredd Scott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Sanford</a:t>
          </a:r>
          <a:endParaRPr lang="en-US" sz="1800" kern="1200" dirty="0"/>
        </a:p>
      </dsp:txBody>
      <dsp:txXfrm>
        <a:off x="3850155" y="1624546"/>
        <a:ext cx="1292598" cy="1102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8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9FF9F-451A-41D8-A510-0DBF5122CF0E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D2C1-53A9-4913-A019-CB38D4D9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Slavery Rebellions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3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75,000 slaves escape to the North and to freedom </a:t>
            </a:r>
          </a:p>
          <a:p>
            <a:r>
              <a:rPr lang="en-US" dirty="0" smtClean="0"/>
              <a:t>a system in which free African American and white "conductors," abolitionists and sympathizers help guide and shelter the escapees.</a:t>
            </a:r>
          </a:p>
          <a:p>
            <a:pPr lvl="1"/>
            <a:r>
              <a:rPr lang="en-US" dirty="0" smtClean="0"/>
              <a:t>(not actually underground or a railroad)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3544019"/>
            <a:ext cx="47625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27" y="3811603"/>
            <a:ext cx="3181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713" y="507681"/>
            <a:ext cx="9234573" cy="60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scaping </a:t>
            </a:r>
            <a:r>
              <a:rPr lang="en-US" dirty="0"/>
              <a:t>from slavery, he became a leader of the abolitionist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Famous for antislavery writings &amp; speeches</a:t>
            </a:r>
            <a:endParaRPr lang="en-US" dirty="0"/>
          </a:p>
          <a:p>
            <a:r>
              <a:rPr lang="en-US" dirty="0"/>
              <a:t>Douglass wrote several </a:t>
            </a:r>
            <a:r>
              <a:rPr lang="en-US" dirty="0" smtClean="0"/>
              <a:t>autobiographies</a:t>
            </a:r>
            <a:r>
              <a:rPr lang="en-US" dirty="0"/>
              <a:t> </a:t>
            </a:r>
            <a:r>
              <a:rPr lang="en-US" dirty="0" smtClean="0"/>
              <a:t>describing his experiences and arguing against slavery.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829" y="3938588"/>
            <a:ext cx="3429000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19" y="4432181"/>
            <a:ext cx="3412727" cy="1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65124"/>
            <a:ext cx="11620706" cy="57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Amistad Mutiny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Slaves transported aboard the Spanish ship Amistad stage a mutiny.</a:t>
            </a:r>
          </a:p>
          <a:p>
            <a:r>
              <a:rPr lang="en-US" dirty="0" smtClean="0"/>
              <a:t>Killing the entire crew except for the first mate and demanding to be sailed back to Africa. Instead, the captain sails to New York. </a:t>
            </a:r>
          </a:p>
          <a:p>
            <a:r>
              <a:rPr lang="en-US" dirty="0" smtClean="0"/>
              <a:t>The slaves eventually win their freedom in a landmark Supreme Court case in which they are defended by former president John Quincy Adams.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378" y="4001294"/>
            <a:ext cx="714375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1" y="4770041"/>
            <a:ext cx="39719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350" y="365125"/>
            <a:ext cx="5157300" cy="63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Harriet Tubman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escapes </a:t>
            </a:r>
            <a:r>
              <a:rPr lang="en-US" dirty="0"/>
              <a:t>from slavery in Maryland.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becomes one of the best-known "conductors" on the Underground </a:t>
            </a:r>
            <a:r>
              <a:rPr lang="en-US" dirty="0" smtClean="0"/>
              <a:t>Railroad</a:t>
            </a:r>
          </a:p>
          <a:p>
            <a:r>
              <a:rPr lang="en-US" dirty="0" smtClean="0"/>
              <a:t>returning </a:t>
            </a:r>
            <a:r>
              <a:rPr lang="en-US" dirty="0"/>
              <a:t>to the South 19 times and helping more than 300 slaves escape to freedom.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11206"/>
            <a:ext cx="1933575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729" y="3616714"/>
            <a:ext cx="3771900" cy="360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002" y="4101681"/>
            <a:ext cx="3381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93" y="365125"/>
            <a:ext cx="5018614" cy="64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825" y="4429125"/>
            <a:ext cx="1885950" cy="242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Dredd Scott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decision </a:t>
            </a:r>
            <a:r>
              <a:rPr lang="en-US" dirty="0"/>
              <a:t>by the U.S. Supreme Court in which the Court </a:t>
            </a:r>
            <a:r>
              <a:rPr lang="en-US" dirty="0" smtClean="0"/>
              <a:t>held: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dirty="0"/>
              <a:t>African </a:t>
            </a:r>
            <a:r>
              <a:rPr lang="en-US" dirty="0" smtClean="0"/>
              <a:t>Americans could </a:t>
            </a:r>
            <a:r>
              <a:rPr lang="en-US" dirty="0"/>
              <a:t>not be American citizens and therefore had no standing to sue in federal </a:t>
            </a:r>
            <a:r>
              <a:rPr lang="en-US" dirty="0" smtClean="0"/>
              <a:t>court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dirty="0"/>
              <a:t>the federal government had no power to regulate slavery in the federal territories acquired after the creation of the United States.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32" y="4590870"/>
            <a:ext cx="3022840" cy="2267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665" y="4590870"/>
            <a:ext cx="2057041" cy="22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592" y="365125"/>
            <a:ext cx="8644816" cy="63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61713"/>
            <a:ext cx="10515600" cy="1621766"/>
          </a:xfrm>
        </p:spPr>
        <p:txBody>
          <a:bodyPr/>
          <a:lstStyle/>
          <a:p>
            <a:r>
              <a:rPr lang="en-US" u="sng" dirty="0" smtClean="0"/>
              <a:t>1831 (-1862) 	1838	1839	1849	1857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715340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479127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582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03" y="3799667"/>
            <a:ext cx="4155697" cy="3058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Harpers Ferry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 by abolitionist John </a:t>
            </a:r>
            <a:r>
              <a:rPr lang="en-US" dirty="0" smtClean="0"/>
              <a:t>Brown and his sons, </a:t>
            </a:r>
            <a:r>
              <a:rPr lang="en-US" dirty="0"/>
              <a:t>a group of slaves and white abolitionists stage an attack on Harper’s Ferry, Virginia.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capture the federal armory and arsenal before the insurrection is halted by local militia. </a:t>
            </a:r>
            <a:endParaRPr lang="en-US" dirty="0" smtClean="0"/>
          </a:p>
          <a:p>
            <a:r>
              <a:rPr lang="en-US" dirty="0" smtClean="0"/>
              <a:t>Brown </a:t>
            </a:r>
            <a:r>
              <a:rPr lang="en-US" dirty="0"/>
              <a:t>and the other captives are tried and </a:t>
            </a:r>
            <a:r>
              <a:rPr lang="en-US" dirty="0" smtClean="0"/>
              <a:t>executed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4206635"/>
            <a:ext cx="46672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3298"/>
          </a:xfrm>
        </p:spPr>
        <p:txBody>
          <a:bodyPr/>
          <a:lstStyle/>
          <a:p>
            <a:pPr algn="ctr"/>
            <a:r>
              <a:rPr lang="en-US" u="sng" dirty="0" smtClean="0"/>
              <a:t>1859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79366" y="2286001"/>
            <a:ext cx="16648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Harpers</a:t>
            </a:r>
          </a:p>
          <a:p>
            <a:pPr algn="ctr"/>
            <a:r>
              <a:rPr lang="en-US" dirty="0" smtClean="0"/>
              <a:t>Ferry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1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75" y="365125"/>
            <a:ext cx="3854450" cy="64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343217"/>
            <a:ext cx="6083300" cy="65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50" y="260349"/>
            <a:ext cx="5657850" cy="62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400" y="201065"/>
            <a:ext cx="7353300" cy="65553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Turners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58155" cy="4351338"/>
          </a:xfrm>
        </p:spPr>
        <p:txBody>
          <a:bodyPr/>
          <a:lstStyle/>
          <a:p>
            <a:r>
              <a:rPr lang="en-US" dirty="0" smtClean="0"/>
              <a:t>Nat Turner plans a slave revolt in Virginia</a:t>
            </a:r>
          </a:p>
          <a:p>
            <a:r>
              <a:rPr lang="en-US" dirty="0"/>
              <a:t>T</a:t>
            </a:r>
            <a:r>
              <a:rPr lang="en-US" dirty="0" smtClean="0"/>
              <a:t>he only effective, sustained slave rebellion in U.S. history. </a:t>
            </a:r>
          </a:p>
          <a:p>
            <a:r>
              <a:rPr lang="en-US" dirty="0" smtClean="0"/>
              <a:t>Sixty whites are killed before Turner and his followers are captured and hanged.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73" y="2303253"/>
            <a:ext cx="5227479" cy="465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671" y="4329112"/>
            <a:ext cx="2935767" cy="21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557" y="509588"/>
            <a:ext cx="9673543" cy="61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351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Slavery Rebellions</vt:lpstr>
      <vt:lpstr>1831 (-1862)  1838 1839 1849 1857</vt:lpstr>
      <vt:lpstr>1859</vt:lpstr>
      <vt:lpstr>PowerPoint Presentation</vt:lpstr>
      <vt:lpstr>PowerPoint Presentation</vt:lpstr>
      <vt:lpstr>PowerPoint Presentation</vt:lpstr>
      <vt:lpstr>PowerPoint Presentation</vt:lpstr>
      <vt:lpstr>Nat Turners Rebellion</vt:lpstr>
      <vt:lpstr>PowerPoint Presentation</vt:lpstr>
      <vt:lpstr>The Underground Railroad</vt:lpstr>
      <vt:lpstr>PowerPoint Presentation</vt:lpstr>
      <vt:lpstr>Frederick Douglass</vt:lpstr>
      <vt:lpstr>PowerPoint Presentation</vt:lpstr>
      <vt:lpstr>Amistad Mutiny</vt:lpstr>
      <vt:lpstr>PowerPoint Presentation</vt:lpstr>
      <vt:lpstr>Harriet Tubman</vt:lpstr>
      <vt:lpstr>PowerPoint Presentation</vt:lpstr>
      <vt:lpstr>Dredd Scott Decision</vt:lpstr>
      <vt:lpstr>PowerPoint Presentation</vt:lpstr>
      <vt:lpstr>Harpers Ferry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Revolutions</dc:title>
  <dc:creator>Lowery, Joshua A</dc:creator>
  <cp:lastModifiedBy>Abell, Joshua L</cp:lastModifiedBy>
  <cp:revision>13</cp:revision>
  <dcterms:created xsi:type="dcterms:W3CDTF">2015-10-12T22:07:56Z</dcterms:created>
  <dcterms:modified xsi:type="dcterms:W3CDTF">2016-10-21T12:43:04Z</dcterms:modified>
</cp:coreProperties>
</file>