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77C7-07A5-433F-A242-F9A8D6B0541D}" type="datetimeFigureOut">
              <a:rPr lang="en-US" smtClean="0"/>
              <a:t>8/10/2011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243E0-D9AB-4EC9-A339-87B90DFAE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77C7-07A5-433F-A242-F9A8D6B0541D}" type="datetimeFigureOut">
              <a:rPr lang="en-US" smtClean="0"/>
              <a:t>8/10/2011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243E0-D9AB-4EC9-A339-87B90DFAE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77C7-07A5-433F-A242-F9A8D6B0541D}" type="datetimeFigureOut">
              <a:rPr lang="en-US" smtClean="0"/>
              <a:t>8/10/2011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243E0-D9AB-4EC9-A339-87B90DFAE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77C7-07A5-433F-A242-F9A8D6B0541D}" type="datetimeFigureOut">
              <a:rPr lang="en-US" smtClean="0"/>
              <a:t>8/10/2011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243E0-D9AB-4EC9-A339-87B90DFAE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77C7-07A5-433F-A242-F9A8D6B0541D}" type="datetimeFigureOut">
              <a:rPr lang="en-US" smtClean="0"/>
              <a:t>8/10/2011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243E0-D9AB-4EC9-A339-87B90DFAE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77C7-07A5-433F-A242-F9A8D6B0541D}" type="datetimeFigureOut">
              <a:rPr lang="en-US" smtClean="0"/>
              <a:t>8/10/2011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243E0-D9AB-4EC9-A339-87B90DFAE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77C7-07A5-433F-A242-F9A8D6B0541D}" type="datetimeFigureOut">
              <a:rPr lang="en-US" smtClean="0"/>
              <a:t>8/10/2011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243E0-D9AB-4EC9-A339-87B90DFAE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77C7-07A5-433F-A242-F9A8D6B0541D}" type="datetimeFigureOut">
              <a:rPr lang="en-US" smtClean="0"/>
              <a:t>8/10/2011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243E0-D9AB-4EC9-A339-87B90DFAE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77C7-07A5-433F-A242-F9A8D6B0541D}" type="datetimeFigureOut">
              <a:rPr lang="en-US" smtClean="0"/>
              <a:t>8/10/2011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243E0-D9AB-4EC9-A339-87B90DFAE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77C7-07A5-433F-A242-F9A8D6B0541D}" type="datetimeFigureOut">
              <a:rPr lang="en-US" smtClean="0"/>
              <a:t>8/10/2011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243E0-D9AB-4EC9-A339-87B90DFAE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77C7-07A5-433F-A242-F9A8D6B0541D}" type="datetimeFigureOut">
              <a:rPr lang="en-US" smtClean="0"/>
              <a:t>8/10/2011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243E0-D9AB-4EC9-A339-87B90DFAE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177C7-07A5-433F-A242-F9A8D6B0541D}" type="datetimeFigureOut">
              <a:rPr lang="en-US" smtClean="0"/>
              <a:t>8/10/2011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243E0-D9AB-4EC9-A339-87B90DFAEE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Bill of Rights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does it mean to us?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Amendment 5</a:t>
            </a:r>
            <a:endParaRPr lang="en-US" dirty="0"/>
          </a:p>
        </p:txBody>
      </p:sp>
      <p:pic>
        <p:nvPicPr>
          <p:cNvPr id="21506" name="Picture 2" descr="http://t1.gstatic.com/images?q=tbn:ANd9GcQGy3IR7bk-HdgS1LrWt9nmx5mINWkFcmLBraadDsguxjpUYw7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4122293" cy="2743200"/>
          </a:xfrm>
          <a:prstGeom prst="rect">
            <a:avLst/>
          </a:prstGeom>
          <a:noFill/>
        </p:spPr>
      </p:pic>
      <p:pic>
        <p:nvPicPr>
          <p:cNvPr id="21508" name="Picture 4" descr="Double Jeopard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295400"/>
            <a:ext cx="5181600" cy="4145281"/>
          </a:xfrm>
          <a:prstGeom prst="rect">
            <a:avLst/>
          </a:prstGeom>
          <a:noFill/>
        </p:spPr>
      </p:pic>
      <p:pic>
        <p:nvPicPr>
          <p:cNvPr id="21510" name="Picture 6" descr="http://theblackbottom.files.wordpress.com/2009/03/eminentdomainia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3905249"/>
            <a:ext cx="2952750" cy="2952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to the Fifth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is the only time you can “remain silent”?</a:t>
            </a:r>
          </a:p>
          <a:p>
            <a:r>
              <a:rPr lang="en-US" dirty="0" smtClean="0"/>
              <a:t>Could the movie double jeopardy ever really happen?</a:t>
            </a:r>
          </a:p>
          <a:p>
            <a:r>
              <a:rPr lang="en-US" dirty="0" smtClean="0"/>
              <a:t>Does eminent domain mean the government cannot take your property, ever?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  <a:endParaRPr lang="en-US" dirty="0"/>
          </a:p>
        </p:txBody>
      </p:sp>
      <p:pic>
        <p:nvPicPr>
          <p:cNvPr id="23554" name="Picture 2" descr="http://imherehesthere.files.wordpress.com/2007/08/vicks-jur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066800"/>
            <a:ext cx="5143500" cy="3409951"/>
          </a:xfrm>
          <a:prstGeom prst="rect">
            <a:avLst/>
          </a:prstGeom>
          <a:noFill/>
        </p:spPr>
      </p:pic>
      <p:pic>
        <p:nvPicPr>
          <p:cNvPr id="23564" name="Picture 12" descr="http://www.searchnsniff.com/wp-content/uploads/2010/02/Lawy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8074"/>
            <a:ext cx="4810125" cy="3209926"/>
          </a:xfrm>
          <a:prstGeom prst="rect">
            <a:avLst/>
          </a:prstGeom>
          <a:noFill/>
        </p:spPr>
      </p:pic>
      <p:pic>
        <p:nvPicPr>
          <p:cNvPr id="23556" name="Picture 4" descr="http://www.personalinjurylawyersrenton.co/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9200"/>
            <a:ext cx="291465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have to have a public trial?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Do you have to have a jury at your trial?</a:t>
            </a:r>
          </a:p>
          <a:p>
            <a:endParaRPr lang="en-US" dirty="0"/>
          </a:p>
          <a:p>
            <a:r>
              <a:rPr lang="en-US" dirty="0" smtClean="0"/>
              <a:t>How do they get people to be on a jury?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Do you have to have a lawyer?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  <a:endParaRPr lang="en-US" dirty="0"/>
          </a:p>
        </p:txBody>
      </p:sp>
      <p:pic>
        <p:nvPicPr>
          <p:cNvPr id="25604" name="Picture 4" descr="http://thesituationist.files.wordpress.com/2007/02/french-frie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295400"/>
            <a:ext cx="4021841" cy="3048000"/>
          </a:xfrm>
          <a:prstGeom prst="rect">
            <a:avLst/>
          </a:prstGeom>
          <a:noFill/>
        </p:spPr>
      </p:pic>
      <p:pic>
        <p:nvPicPr>
          <p:cNvPr id="25606" name="Picture 6" descr="Marlboro Lights cigarettes are displayed at a tobacco store December 15, 2008 in San Francisco, California.  The U.S. Supreme Court ruled today that people may file lawsuits against tobacco companies for deceptive advertising of &quot;light&quot; cigarettes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384300"/>
            <a:ext cx="4267200" cy="2844801"/>
          </a:xfrm>
          <a:prstGeom prst="rect">
            <a:avLst/>
          </a:prstGeom>
          <a:noFill/>
        </p:spPr>
      </p:pic>
      <p:pic>
        <p:nvPicPr>
          <p:cNvPr id="25608" name="Picture 8" descr="http://www.pbs.org/wnet/supremecourt/rights/images/brow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670608"/>
            <a:ext cx="2667000" cy="3187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limits on law suits?</a:t>
            </a:r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Should there be more? (give examples)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Amendment 8</a:t>
            </a:r>
            <a:endParaRPr lang="en-US" dirty="0"/>
          </a:p>
        </p:txBody>
      </p:sp>
      <p:pic>
        <p:nvPicPr>
          <p:cNvPr id="27650" name="Picture 2" descr="http://farm1.static.flickr.com/140/341804693_a3ab8f14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3552825" cy="4572000"/>
          </a:xfrm>
          <a:prstGeom prst="rect">
            <a:avLst/>
          </a:prstGeom>
          <a:noFill/>
        </p:spPr>
      </p:pic>
      <p:pic>
        <p:nvPicPr>
          <p:cNvPr id="27652" name="Picture 4" descr="http://www-deadline-com.vimg.net/wp-content/uploads/2009/03/electric-chair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371600"/>
            <a:ext cx="36957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 or Disagree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8</a:t>
            </a:r>
            <a:r>
              <a:rPr lang="en-US" baseline="30000" dirty="0" smtClean="0"/>
              <a:t>th</a:t>
            </a:r>
            <a:r>
              <a:rPr lang="en-US" dirty="0" smtClean="0"/>
              <a:t> amendment is a good idea.  Explain!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Amendment 9</a:t>
            </a:r>
            <a:endParaRPr lang="en-US" dirty="0"/>
          </a:p>
        </p:txBody>
      </p:sp>
      <p:pic>
        <p:nvPicPr>
          <p:cNvPr id="30722" name="Picture 2" descr="http://fromoldbooks.org/r/2/img_7378-stack-of-books-q67-303x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600200"/>
            <a:ext cx="2762250" cy="4572000"/>
          </a:xfrm>
          <a:prstGeom prst="rect">
            <a:avLst/>
          </a:prstGeom>
          <a:noFill/>
        </p:spPr>
      </p:pic>
      <p:pic>
        <p:nvPicPr>
          <p:cNvPr id="30724" name="Picture 4" descr="http://www.constitutionday.com/images/us_constitution/us_constitution_01_sma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981200"/>
            <a:ext cx="2867025" cy="3571875"/>
          </a:xfrm>
          <a:prstGeom prst="rect">
            <a:avLst/>
          </a:prstGeom>
          <a:noFill/>
        </p:spPr>
      </p:pic>
      <p:pic>
        <p:nvPicPr>
          <p:cNvPr id="30726" name="Picture 6" descr="http://archives.bulbagarden.net/media/upload/8/8d/Vssymbo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3352800"/>
            <a:ext cx="1295400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be scared?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would not agree with the bill of rights until the 9</a:t>
            </a:r>
            <a:r>
              <a:rPr lang="en-US" baseline="30000" dirty="0" smtClean="0"/>
              <a:t>th</a:t>
            </a:r>
            <a:r>
              <a:rPr lang="en-US" dirty="0" smtClean="0"/>
              <a:t> amendment was added.  What was their fear?</a:t>
            </a:r>
          </a:p>
          <a:p>
            <a:endParaRPr lang="en-US" dirty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How could the 9</a:t>
            </a:r>
            <a:r>
              <a:rPr lang="en-US" baseline="30000" dirty="0" smtClean="0"/>
              <a:t>th</a:t>
            </a:r>
            <a:r>
              <a:rPr lang="en-US" dirty="0" smtClean="0"/>
              <a:t> amendment cause confusion?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Picture 10" descr="http://online.wsj.com/media/numbguy0120_H_200901201338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2209" y="990600"/>
            <a:ext cx="5261792" cy="350520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Amendment 1</a:t>
            </a:r>
            <a:endParaRPr lang="en-US" dirty="0"/>
          </a:p>
        </p:txBody>
      </p:sp>
      <p:sp>
        <p:nvSpPr>
          <p:cNvPr id="10242" name="AutoShape 2" descr="data:image/jpg;base64,/9j/4AAQSkZJRgABAQAAAQABAAD/2wCEAAkGBhQSEBQUEBQUFBQUFRQUFBQVFBQPFBQUFBAVFBQUFBQXHCYeFxkjGRQUHy8gIycpLCwsFR4xNTAqNSYrLCkBCQoKDgwOGg8PFywcHRwpKSksKSksKSwsLCwsLCwsKSwsKSwpKSwpLCwpLCkpLCksLCwpLCksKSwpKSkpLCwsKf/AABEIALABHgMBIgACEQEDEQH/xAAcAAACAwEBAQEAAAAAAAAAAAAABAMFBgIHAQj/xAA9EAACAgECAwUGAgcHBQAAAAAAAQIDEQQhBRIxBkFRYXETIjKBkaEHsUJSgrLB0eEjM1NicpLwFCRDRPH/xAAaAQADAQEBAQAAAAAAAAAAAAAAAgMBBQQG/8QAIREBAQACAgIBBQAAAAAAAAAAAAECEQMhEjFBBCIyUWH/2gAMAwEAAhEDEQA/APcQAAAAAAAAAAAAAAAAAAAAAAF9Vq1BeLFa+Iycc4Sz079jNxSceVm1kBltbxuyMvdl08lgs+HcejZXzPaSfK4rxxnK8sCzOU+fBnhN1bAU+r49ydI59X/JE/C+Nwuyl7s11i/DxT70b5TeiXizk8rOliAAMmAAg1WpUI5fol4sGybfNXq1Bb9e5FFfqXJtvqR6y5vLk9xeqeXsQyy293HxTGbM1SGMi1a3JZSFPraO5nKrJoV5JvZmN9FVSdRWCWSIZMz0b24tkIagaumI2SEtUxhO9CkkOWiliI1aPikDZzzHznMM9XAAOq+eAAAAAAAAAAAAAAAHNk8Js6FOI2Yj6mU2M3ZFJxnVPleDmOtzTGS/VX5FdxrU+6xLgOu56Jw74Sa/Zluv4o89y7deYTwn8qLVa3fIvwTXf941nZ15x5qQpxLKzgpeGcS9nrIOTwpJwz5t7fdfcnKvnrTea/U5ZVy18q5xnW8SX8VhnGvuZT3asy5dmmEuOnoXAO13O4QvwpS+Ga2TfhJdzNSeJcHnO2ef0E9k84fnsbentPbCOHjCWE8Za+b/AIl8OXc7czm+ku/sbYoeL69K3En8KWPVrLKGP4hyrny2qM4v9KPuSXqstFN2m7T122qymWVKKyukoyWzTX0eTc+SePROHgymf3TTTzj7Tp0F+Vw6FB2e7YVOxVSmlN/DF7Z8k/HyL3iOswm0R8pZt7JjZdOatfvuWkFkxen1LlYl5m00e6DHLyg5MfGm64n2bO4oisKPPvtBORBKR1bIXlMnatIiukKTkS3SFLJE6rEdshabJJzIZsRRHI4mzqbIpsG7evgAHTfPgAAAAAAAAAAAAAACr43ZiK+ZaFN2hWy9BM/S3B+cYzi12V9Sh4JrPZ6tJvCsTh8/ij919x7ic5J+PyMpxO6UZKcesZRkvWLyePfbs31prOLTSynsZDidaaeOprtTqo31Rsg8qSz/ADRQ6qkz5J7hng/GVbXyzeLIJKWe/wAGvJi/Ek1F4KiNnsrVPGY9JLy8fkX9tCksxbcX8zK2ZX1VxwFpaaDj3x+/R/ckv1OzT6MoOH8RdGYyzKtvPnF+KG7tZGazXLmXl1Xqu425Hw18odZCPK8GR4lL2dmV6M0eomzNcWeWGNZyzrp90fDI2v2m7Say094vOzkuqWcbnoOmdkqknLm22b3fz8Tzns5zSv5VndNP0ezPV+FaTEUhsv0jx3U2qdBp5+06NJPvRuOGS2IKtKhmlcrNxx0zPPyWCYtdYS82wnfMe3pHGdoLZi1kwtsF5TI2vRI+W2ClkiSyQtOQlp44lIjkfZHDYGczZHg7bPgB68AAdNwAAAAAAAAAAAAAAABRdop/kXpRdoa8v5E+T8V/p/zYPiU92Z/WafOS/wCLaZ56lLfVhbnh327epol2cyq5pZwpS/PwG2285z9D52eqlFycliNjk4Px5Xyy+jLS+nA1SxZvWUN92xFwK6SjNZ2jLC8vIstY0KdmMe1tg+9p/VGT0zKdm5R545XzRWw1nsLebGV0lHxj/MvtRQl3bFJxCteGDBYurK4XV81csp+n0fmZbiek5Wy77Ixfs7Uv0Zp49Y7/AJDPE+HKW67zfTfcc9juAqEed/HLD9F3I3ujrwig4XGMcc23g+409LSX8SuOO+y8s8OonTwDlkXttI43jWoSLNWbCl8ySM9iC8XJuJKxkEmS3EEiNXiKYvMYkRSiK1C0ctE6gcSgDdoGgO2jlo1r1sAA6bgAAAAAAAAAAAAAAACi4vPdl1dPEWyg1kW089CfJenp+nne2R4rNZZm9dqIpbs2Gv4VB/z6lPLhUM7LL8WeO43brTOa6Z23jk400QjX/dTuk3le9G1p4S7sYLKri0LI5zv4NYa+QcT0HK00s4eRiimq2OyRuXaeP2qXiM8JvEn6IouGa2deo9pyvke0sdceOD0N8MjGlxS6lStFCKisepk6GX3JHqY2xzBqS+/zXcUXENmW+p4HFy9zMW++Lw/sVPE+E2LZTb9VkWw03o72Gs9+6PlCX3ki/wBdUsdDE9mbrNNqlKzeufuTfTGXtL5P8z0DVxzHK3HLjf2pNHdL2sKlupyUVnuyauHC7oOShLMY+O327jO9n6s8Qo5uik2vVQlg9MsglGbXeynFNzZObmuNkYLW66ytvmi9uuN19Q0vHIyeG8eprNbSo04W+ctvvbfiZbQdna7bZOecR35VsnnzNyx3dQTlwsts1pdaPUZRPPcztOo/6e1R35G8LLzy56b+BoUxL+i/2E74C0oj14pJEqrKgcSPlGXEjlAUyHBxImaIpIAikiLBO0RuIRr1cAA6jggAAAAAAAAAAA+Nn0jv+Fg2EdVrU9sr0K2/Vom1mhhJbr59GUeq4U/0LJR8n7y+558rk6XFhhr2NVLL2FJRS3FdTTfHvjNfODK+3iUltOEl8uZfVEdvVMf6Y1tiZTX18r5q9n+fqTz10X3/AF2Dnjjqhd7N1Dmn4jzQWepWcQk+4kVKfRkNumfc/l1FolkWnZ58+8u7Ysb9Cm3sI8G0rj8Xu5Li6aWB8fXZcvfSk1PB48u66kNdsq63Fvm5eme+Ph6jut1OzRST1GMqXR9/gF1PQ8bfb7p+KpWQuq+KuSlyvZ7dV81n6j3EfxWtXOoUQSaXLzSlJp43csJc3psZTUTdU2+sX/zItrP7T4VlvwW4TKydEywmV7jacJ/FCu2hQ1HMro+6+WPNGf8AmWOnoILtpKq/nhFurGJxeE5JvqvBr+ZmOFcO9k82rMnuoR/tJfPHQuVwPU3v3KfZx/Wn7uPl1+w3ld7+W4cM8ezHaHtTXNJ1czbWUmuXDfTP9Df6OyTrg5rEnCLkvCXKsr6mY4F2DrqnGdzds1uk1iCfc+Xvx5mskgpLJOojmRSRIzhxJmiNxI5RJmiOaMagkiKSJpoimKZEzhs6kyNsGvVwADqOCAAAAAAAAAAABfVT2wMCN08tsynwm6WvlsVGqkWeoZWahEMnQ41bfMRsku8sLYJic6V4Eq9HSvtjCXVITu0dfdDPoi4emj4Ea0W+2UK3pQWcGm37kWv2tvmiw0egsgtq4Z8cvJeU6SXj9ib/AKVo3RLkp+a59YxX7X9D5bZauqj/ALv6F2oPyIrZcq6IzTZazN+v/Wg/VbkDvhLb89mvkP8AE7Ivqsehmdbdh+97y8e9C7P254hV3dfBG14L2NhCEU+uzk+9y9fJnn9l7WHF5SaeHv0eep6toddzRTW+Vlej3KYSb7NMrJbj7T6fg9VS228e7J1PfaP1OlmXUmhTgruT082WVvuo668IjmyebF5sjk2I8nRzg6wKZw0RTRO0Q2GGLWEFhNYL2MStiKbIWzubIZMwz14AA6rggAAAAAAAAAAI7pYixGbGtW9l6itj2Eq/HOit0yt1DHrxGwlk9uHRKxHHsxiSCNZOxXaD2B9Wmz6d42q87DFenwGi7Lwqwd+w8RpQx0I5V+LG0TZS2GOhW6qubW0fukW0q0KXrYWxXGslxHR2/wCX6/0Mrr+ZPDX8Tc8RlLuRm9crHnC/gRvT06tjMzrnn3Iy367Y+e5672cx7CC8IpfYwWk0knhy6I1PBuJpXRj3S935vobKlcL3psaqz7Yd19Di1F/h5flBIjkiWUSKROnjjB8yfWyJyMa+yYtOZ3ZYKXWi1SOLJCs5kkrBa2RM4nIikzhzI5Wgx7QAAdVwgAAAAAAAAAACupfvL0FrWTWv3mL2CV6cJ6I3ClkR21CziSr2YlmS117ksahnS6fvM0LlI+06bCJPZkuCOUxtI72hmQWElsxS2ZlUxfJSQrZEllYhW2e4q0K62KM3rp4bNFqWzO8TjgnnFsMitVmInFN2LYY688f3kIu54fqd8KlzaipP/Eh+8mRUt09irWxxJHdT90jsmen4eD5QWshnI+2yFrbRaaCywgdpBfqRaWpEtUkMXXCltpDbeKTuEtN6TTu3Ip2i87yGdwrdpp2EMrSGd5DK8bRdvfwADpuIAAAAAAAAAOZvZ+jAEXLr5kFrO+bYhskSte2RFYyFyCywiUxLV9GK45Yy5YIqnt5nyTGiVTOZDYfVIitt22NZC1sxWdmDrVSYpMSrx1K0hlJtHxsjdnmYe1zZFsoeLrC/54l7bYkjO8V1Cw15mZTpmOXbP2y6nzhup5dRU/CyP7xDqLRCcmnldU8oj4nub3iq7YXtvKvgvFPb6aFke9YkvCS+JHy7U7hbYySUzbqBHUaoU1GsK+/V+Ymz6MX6kXepErNUQS1Rui7iwnqRWzUCc9QLzuZviW5G7dV5i89Wc1aC6z+7rnL/AExlL8kNR7I6t/8Ar2/7GhpgS8ivnqyJ2sft7OaiHxU2r1hL+QpKhrqsfY3xsL57fpAAA9zmAAAAAAAAItTLEH6Eotrn7vqZfRsZuxWO0XtvObLcZTEpbnntdKYu53n2n3vQWnHHmT1TMh766WccYIp2HE7MIRt1Q+0ZieUzidxWy1fmRy1XmG2+BnU2CN1pzqLxK/Ui3JSQxO3YUnqUhS/WFbdrTLk3R3V64otdfkmjz2yUa4uUm8JRTbybPgH4XuWJ6xtLr7KL3/al3eiFkuRM88cJ28503DLLpctMJTl4RTl/8NrwH8HrJ4lq5+zX+HHEp/N9F9z1LQcNrpgoUwjCK7ksfV9X8xkvjxSe3jy57fSm0PZTT00exqhyx683WTl+s33szvGez1sN0ubzis582u43YDZYTImHNlhXi+ppnno8+GGdUdnNRb8FcvXDx9T2TkXgjonOGK36nK/Dyuj8NNTL4nCPrLP5ZH6Pwof/AJL0v9MG/wA2j0UB5x4p3mzrH6X8MNLH43ZP1lyr6RLvRdltLV/d0VrzcVN/WWWWoDTGT4Jc8r7r5GCWyWF5bH0AGICC7RVz+OEJf6oxl+aJwAP/2Q=="/>
          <p:cNvSpPr>
            <a:spLocks noChangeAspect="1" noChangeArrowheads="1"/>
          </p:cNvSpPr>
          <p:nvPr/>
        </p:nvSpPr>
        <p:spPr bwMode="auto">
          <a:xfrm>
            <a:off x="134938" y="-812800"/>
            <a:ext cx="2724150" cy="1676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ata:image/jpg;base64,/9j/4AAQSkZJRgABAQAAAQABAAD/2wCEAAkGBhQSEBQUEBQUFBQUFRQUFBQVFBQPFBQUFBAVFBQUFBQXHCYeFxkjGRQUHy8gIycpLCwsFR4xNTAqNSYrLCkBCQoKDgwOGg8PFywcHRwpKSksKSksKSwsLCwsLCwsKSwsKSwpKSwpLCwpLCkpLCksLCwpLCksKSwpKSkpLCwsKf/AABEIALABHgMBIgACEQEDEQH/xAAcAAACAwEBAQEAAAAAAAAAAAAABAMFBgIHAQj/xAA9EAACAgECAwUGAgcHBQAAAAAAAQIDEQQhBRIxBkFRYXETIjKBkaEHsUJSgrLB0eEjM1NicpLwFCRDRPH/xAAaAQADAQEBAQAAAAAAAAAAAAAAAgMBBQQG/8QAIREBAQACAgIBBQAAAAAAAAAAAAECEQMhEjFBBCIyUWH/2gAMAwEAAhEDEQA/APcQAAAAAAAAAAAAAAAAAAAAAAF9Vq1BeLFa+Iycc4Sz079jNxSceVm1kBltbxuyMvdl08lgs+HcejZXzPaSfK4rxxnK8sCzOU+fBnhN1bAU+r49ydI59X/JE/C+Nwuyl7s11i/DxT70b5TeiXizk8rOliAAMmAAg1WpUI5fol4sGybfNXq1Bb9e5FFfqXJtvqR6y5vLk9xeqeXsQyy293HxTGbM1SGMi1a3JZSFPraO5nKrJoV5JvZmN9FVSdRWCWSIZMz0b24tkIagaumI2SEtUxhO9CkkOWiliI1aPikDZzzHznMM9XAAOq+eAAAAAAAAAAAAAAAHNk8Js6FOI2Yj6mU2M3ZFJxnVPleDmOtzTGS/VX5FdxrU+6xLgOu56Jw74Sa/Zluv4o89y7deYTwn8qLVa3fIvwTXf941nZ15x5qQpxLKzgpeGcS9nrIOTwpJwz5t7fdfcnKvnrTea/U5ZVy18q5xnW8SX8VhnGvuZT3asy5dmmEuOnoXAO13O4QvwpS+Ga2TfhJdzNSeJcHnO2ef0E9k84fnsbentPbCOHjCWE8Za+b/AIl8OXc7czm+ku/sbYoeL69K3En8KWPVrLKGP4hyrny2qM4v9KPuSXqstFN2m7T122qymWVKKyukoyWzTX0eTc+SePROHgymf3TTTzj7Tp0F+Vw6FB2e7YVOxVSmlN/DF7Z8k/HyL3iOswm0R8pZt7JjZdOatfvuWkFkxen1LlYl5m00e6DHLyg5MfGm64n2bO4oisKPPvtBORBKR1bIXlMnatIiukKTkS3SFLJE6rEdshabJJzIZsRRHI4mzqbIpsG7evgAHTfPgAAAAAAAAAAAAAACr43ZiK+ZaFN2hWy9BM/S3B+cYzi12V9Sh4JrPZ6tJvCsTh8/ij919x7ic5J+PyMpxO6UZKcesZRkvWLyePfbs31prOLTSynsZDidaaeOprtTqo31Rsg8qSz/ADRQ6qkz5J7hng/GVbXyzeLIJKWe/wAGvJi/Ek1F4KiNnsrVPGY9JLy8fkX9tCksxbcX8zK2ZX1VxwFpaaDj3x+/R/ckv1OzT6MoOH8RdGYyzKtvPnF+KG7tZGazXLmXl1Xqu425Hw18odZCPK8GR4lL2dmV6M0eomzNcWeWGNZyzrp90fDI2v2m7Say094vOzkuqWcbnoOmdkqknLm22b3fz8Tzns5zSv5VndNP0ezPV+FaTEUhsv0jx3U2qdBp5+06NJPvRuOGS2IKtKhmlcrNxx0zPPyWCYtdYS82wnfMe3pHGdoLZi1kwtsF5TI2vRI+W2ClkiSyQtOQlp44lIjkfZHDYGczZHg7bPgB68AAdNwAAAAAAAAAAAAAAABRdop/kXpRdoa8v5E+T8V/p/zYPiU92Z/WafOS/wCLaZ56lLfVhbnh327epol2cyq5pZwpS/PwG2285z9D52eqlFycliNjk4Px5Xyy+jLS+nA1SxZvWUN92xFwK6SjNZ2jLC8vIstY0KdmMe1tg+9p/VGT0zKdm5R545XzRWw1nsLebGV0lHxj/MvtRQl3bFJxCteGDBYurK4XV81csp+n0fmZbiek5Wy77Ixfs7Uv0Zp49Y7/AJDPE+HKW67zfTfcc9juAqEed/HLD9F3I3ujrwig4XGMcc23g+409LSX8SuOO+y8s8OonTwDlkXttI43jWoSLNWbCl8ySM9iC8XJuJKxkEmS3EEiNXiKYvMYkRSiK1C0ctE6gcSgDdoGgO2jlo1r1sAA6bgAAAAAAAAAAAAAAACi4vPdl1dPEWyg1kW089CfJenp+nne2R4rNZZm9dqIpbs2Gv4VB/z6lPLhUM7LL8WeO43brTOa6Z23jk400QjX/dTuk3le9G1p4S7sYLKri0LI5zv4NYa+QcT0HK00s4eRiimq2OyRuXaeP2qXiM8JvEn6IouGa2deo9pyvke0sdceOD0N8MjGlxS6lStFCKisepk6GX3JHqY2xzBqS+/zXcUXENmW+p4HFy9zMW++Lw/sVPE+E2LZTb9VkWw03o72Gs9+6PlCX3ki/wBdUsdDE9mbrNNqlKzeufuTfTGXtL5P8z0DVxzHK3HLjf2pNHdL2sKlupyUVnuyauHC7oOShLMY+O327jO9n6s8Qo5uik2vVQlg9MsglGbXeynFNzZObmuNkYLW66ytvmi9uuN19Q0vHIyeG8eprNbSo04W+ctvvbfiZbQdna7bZOecR35VsnnzNyx3dQTlwsts1pdaPUZRPPcztOo/6e1R35G8LLzy56b+BoUxL+i/2E74C0oj14pJEqrKgcSPlGXEjlAUyHBxImaIpIAikiLBO0RuIRr1cAA6jggAAAAAAAAAAA+Nn0jv+Fg2EdVrU9sr0K2/Vom1mhhJbr59GUeq4U/0LJR8n7y+558rk6XFhhr2NVLL2FJRS3FdTTfHvjNfODK+3iUltOEl8uZfVEdvVMf6Y1tiZTX18r5q9n+fqTz10X3/AF2Dnjjqhd7N1Dmn4jzQWepWcQk+4kVKfRkNumfc/l1FolkWnZ58+8u7Ysb9Cm3sI8G0rj8Xu5Li6aWB8fXZcvfSk1PB48u66kNdsq63Fvm5eme+Ph6jut1OzRST1GMqXR9/gF1PQ8bfb7p+KpWQuq+KuSlyvZ7dV81n6j3EfxWtXOoUQSaXLzSlJp43csJc3psZTUTdU2+sX/zItrP7T4VlvwW4TKydEywmV7jacJ/FCu2hQ1HMro+6+WPNGf8AmWOnoILtpKq/nhFurGJxeE5JvqvBr+ZmOFcO9k82rMnuoR/tJfPHQuVwPU3v3KfZx/Wn7uPl1+w3ld7+W4cM8ezHaHtTXNJ1czbWUmuXDfTP9Df6OyTrg5rEnCLkvCXKsr6mY4F2DrqnGdzds1uk1iCfc+Xvx5mskgpLJOojmRSRIzhxJmiNxI5RJmiOaMagkiKSJpoimKZEzhs6kyNsGvVwADqOCAAAAAAAAAAABfVT2wMCN08tsynwm6WvlsVGqkWeoZWahEMnQ41bfMRsku8sLYJic6V4Eq9HSvtjCXVITu0dfdDPoi4emj4Ea0W+2UK3pQWcGm37kWv2tvmiw0egsgtq4Z8cvJeU6SXj9ib/AKVo3RLkp+a59YxX7X9D5bZauqj/ALv6F2oPyIrZcq6IzTZazN+v/Wg/VbkDvhLb89mvkP8AE7Ivqsehmdbdh+97y8e9C7P254hV3dfBG14L2NhCEU+uzk+9y9fJnn9l7WHF5SaeHv0eep6toddzRTW+Vlej3KYSb7NMrJbj7T6fg9VS228e7J1PfaP1OlmXUmhTgruT082WVvuo668IjmyebF5sjk2I8nRzg6wKZw0RTRO0Q2GGLWEFhNYL2MStiKbIWzubIZMwz14AA6rggAAAAAAAAAAI7pYixGbGtW9l6itj2Eq/HOit0yt1DHrxGwlk9uHRKxHHsxiSCNZOxXaD2B9Wmz6d42q87DFenwGi7Lwqwd+w8RpQx0I5V+LG0TZS2GOhW6qubW0fukW0q0KXrYWxXGslxHR2/wCX6/0Mrr+ZPDX8Tc8RlLuRm9crHnC/gRvT06tjMzrnn3Iy367Y+e5672cx7CC8IpfYwWk0knhy6I1PBuJpXRj3S935vobKlcL3psaqz7Yd19Di1F/h5flBIjkiWUSKROnjjB8yfWyJyMa+yYtOZ3ZYKXWi1SOLJCs5kkrBa2RM4nIikzhzI5Wgx7QAAdVwgAAAAAAAAAACupfvL0FrWTWv3mL2CV6cJ6I3ClkR21CziSr2YlmS117ksahnS6fvM0LlI+06bCJPZkuCOUxtI72hmQWElsxS2ZlUxfJSQrZEllYhW2e4q0K62KM3rp4bNFqWzO8TjgnnFsMitVmInFN2LYY688f3kIu54fqd8KlzaipP/Eh+8mRUt09irWxxJHdT90jsmen4eD5QWshnI+2yFrbRaaCywgdpBfqRaWpEtUkMXXCltpDbeKTuEtN6TTu3Ip2i87yGdwrdpp2EMrSGd5DK8bRdvfwADpuIAAAAAAAAAOZvZ+jAEXLr5kFrO+bYhskSte2RFYyFyCywiUxLV9GK45Yy5YIqnt5nyTGiVTOZDYfVIitt22NZC1sxWdmDrVSYpMSrx1K0hlJtHxsjdnmYe1zZFsoeLrC/54l7bYkjO8V1Cw15mZTpmOXbP2y6nzhup5dRU/CyP7xDqLRCcmnldU8oj4nub3iq7YXtvKvgvFPb6aFke9YkvCS+JHy7U7hbYySUzbqBHUaoU1GsK+/V+Ymz6MX6kXepErNUQS1Rui7iwnqRWzUCc9QLzuZviW5G7dV5i89Wc1aC6z+7rnL/AExlL8kNR7I6t/8Ar2/7GhpgS8ivnqyJ2sft7OaiHxU2r1hL+QpKhrqsfY3xsL57fpAAA9zmAAAAAAAAItTLEH6Eotrn7vqZfRsZuxWO0XtvObLcZTEpbnntdKYu53n2n3vQWnHHmT1TMh766WccYIp2HE7MIRt1Q+0ZieUzidxWy1fmRy1XmG2+BnU2CN1pzqLxK/Ui3JSQxO3YUnqUhS/WFbdrTLk3R3V64otdfkmjz2yUa4uUm8JRTbybPgH4XuWJ6xtLr7KL3/al3eiFkuRM88cJ28503DLLpctMJTl4RTl/8NrwH8HrJ4lq5+zX+HHEp/N9F9z1LQcNrpgoUwjCK7ksfV9X8xkvjxSe3jy57fSm0PZTT00exqhyx683WTl+s33szvGez1sN0ubzis582u43YDZYTImHNlhXi+ppnno8+GGdUdnNRb8FcvXDx9T2TkXgjonOGK36nK/Dyuj8NNTL4nCPrLP5ZH6Pwof/AJL0v9MG/wA2j0UB5x4p3mzrH6X8MNLH43ZP1lyr6RLvRdltLV/d0VrzcVN/WWWWoDTGT4Jc8r7r5GCWyWF5bH0AGICC7RVz+OEJf6oxl+aJwAP/2Q=="/>
          <p:cNvSpPr>
            <a:spLocks noChangeAspect="1" noChangeArrowheads="1"/>
          </p:cNvSpPr>
          <p:nvPr/>
        </p:nvSpPr>
        <p:spPr bwMode="auto">
          <a:xfrm>
            <a:off x="134938" y="-812800"/>
            <a:ext cx="2724150" cy="1676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6" name="AutoShape 6" descr="data:image/jpg;base64,/9j/4AAQSkZJRgABAQAAAQABAAD/2wCEAAkGBhQSEBQUEBQUFBQUFRQUFBQVFBQPFBQUFBAVFBQUFBQXHCYeFxkjGRQUHy8gIycpLCwsFR4xNTAqNSYrLCkBCQoKDgwOGg8PFywcHRwpKSksKSksKSwsLCwsLCwsKSwsKSwpKSwpLCwpLCkpLCksLCwpLCksKSwpKSkpLCwsKf/AABEIALABHgMBIgACEQEDEQH/xAAcAAACAwEBAQEAAAAAAAAAAAAABAMFBgIHAQj/xAA9EAACAgECAwUGAgcHBQAAAAAAAQIDEQQhBRIxBkFRYXETIjKBkaEHsUJSgrLB0eEjM1NicpLwFCRDRPH/xAAaAQADAQEBAQAAAAAAAAAAAAAAAgMBBQQG/8QAIREBAQACAgIBBQAAAAAAAAAAAAECEQMhEjFBBCIyUWH/2gAMAwEAAhEDEQA/APcQAAAAAAAAAAAAAAAAAAAAAAF9Vq1BeLFa+Iycc4Sz079jNxSceVm1kBltbxuyMvdl08lgs+HcejZXzPaSfK4rxxnK8sCzOU+fBnhN1bAU+r49ydI59X/JE/C+Nwuyl7s11i/DxT70b5TeiXizk8rOliAAMmAAg1WpUI5fol4sGybfNXq1Bb9e5FFfqXJtvqR6y5vLk9xeqeXsQyy293HxTGbM1SGMi1a3JZSFPraO5nKrJoV5JvZmN9FVSdRWCWSIZMz0b24tkIagaumI2SEtUxhO9CkkOWiliI1aPikDZzzHznMM9XAAOq+eAAAAAAAAAAAAAAAHNk8Js6FOI2Yj6mU2M3ZFJxnVPleDmOtzTGS/VX5FdxrU+6xLgOu56Jw74Sa/Zluv4o89y7deYTwn8qLVa3fIvwTXf941nZ15x5qQpxLKzgpeGcS9nrIOTwpJwz5t7fdfcnKvnrTea/U5ZVy18q5xnW8SX8VhnGvuZT3asy5dmmEuOnoXAO13O4QvwpS+Ga2TfhJdzNSeJcHnO2ef0E9k84fnsbentPbCOHjCWE8Za+b/AIl8OXc7czm+ku/sbYoeL69K3En8KWPVrLKGP4hyrny2qM4v9KPuSXqstFN2m7T122qymWVKKyukoyWzTX0eTc+SePROHgymf3TTTzj7Tp0F+Vw6FB2e7YVOxVSmlN/DF7Z8k/HyL3iOswm0R8pZt7JjZdOatfvuWkFkxen1LlYl5m00e6DHLyg5MfGm64n2bO4oisKPPvtBORBKR1bIXlMnatIiukKTkS3SFLJE6rEdshabJJzIZsRRHI4mzqbIpsG7evgAHTfPgAAAAAAAAAAAAAACr43ZiK+ZaFN2hWy9BM/S3B+cYzi12V9Sh4JrPZ6tJvCsTh8/ij919x7ic5J+PyMpxO6UZKcesZRkvWLyePfbs31prOLTSynsZDidaaeOprtTqo31Rsg8qSz/ADRQ6qkz5J7hng/GVbXyzeLIJKWe/wAGvJi/Ek1F4KiNnsrVPGY9JLy8fkX9tCksxbcX8zK2ZX1VxwFpaaDj3x+/R/ckv1OzT6MoOH8RdGYyzKtvPnF+KG7tZGazXLmXl1Xqu425Hw18odZCPK8GR4lL2dmV6M0eomzNcWeWGNZyzrp90fDI2v2m7Say094vOzkuqWcbnoOmdkqknLm22b3fz8Tzns5zSv5VndNP0ezPV+FaTEUhsv0jx3U2qdBp5+06NJPvRuOGS2IKtKhmlcrNxx0zPPyWCYtdYS82wnfMe3pHGdoLZi1kwtsF5TI2vRI+W2ClkiSyQtOQlp44lIjkfZHDYGczZHg7bPgB68AAdNwAAAAAAAAAAAAAAABRdop/kXpRdoa8v5E+T8V/p/zYPiU92Z/WafOS/wCLaZ56lLfVhbnh327epol2cyq5pZwpS/PwG2285z9D52eqlFycliNjk4Px5Xyy+jLS+nA1SxZvWUN92xFwK6SjNZ2jLC8vIstY0KdmMe1tg+9p/VGT0zKdm5R545XzRWw1nsLebGV0lHxj/MvtRQl3bFJxCteGDBYurK4XV81csp+n0fmZbiek5Wy77Ixfs7Uv0Zp49Y7/AJDPE+HKW67zfTfcc9juAqEed/HLD9F3I3ujrwig4XGMcc23g+409LSX8SuOO+y8s8OonTwDlkXttI43jWoSLNWbCl8ySM9iC8XJuJKxkEmS3EEiNXiKYvMYkRSiK1C0ctE6gcSgDdoGgO2jlo1r1sAA6bgAAAAAAAAAAAAAAACi4vPdl1dPEWyg1kW089CfJenp+nne2R4rNZZm9dqIpbs2Gv4VB/z6lPLhUM7LL8WeO43brTOa6Z23jk400QjX/dTuk3le9G1p4S7sYLKri0LI5zv4NYa+QcT0HK00s4eRiimq2OyRuXaeP2qXiM8JvEn6IouGa2deo9pyvke0sdceOD0N8MjGlxS6lStFCKisepk6GX3JHqY2xzBqS+/zXcUXENmW+p4HFy9zMW++Lw/sVPE+E2LZTb9VkWw03o72Gs9+6PlCX3ki/wBdUsdDE9mbrNNqlKzeufuTfTGXtL5P8z0DVxzHK3HLjf2pNHdL2sKlupyUVnuyauHC7oOShLMY+O327jO9n6s8Qo5uik2vVQlg9MsglGbXeynFNzZObmuNkYLW66ytvmi9uuN19Q0vHIyeG8eprNbSo04W+ctvvbfiZbQdna7bZOecR35VsnnzNyx3dQTlwsts1pdaPUZRPPcztOo/6e1R35G8LLzy56b+BoUxL+i/2E74C0oj14pJEqrKgcSPlGXEjlAUyHBxImaIpIAikiLBO0RuIRr1cAA6jggAAAAAAAAAAA+Nn0jv+Fg2EdVrU9sr0K2/Vom1mhhJbr59GUeq4U/0LJR8n7y+558rk6XFhhr2NVLL2FJRS3FdTTfHvjNfODK+3iUltOEl8uZfVEdvVMf6Y1tiZTX18r5q9n+fqTz10X3/AF2Dnjjqhd7N1Dmn4jzQWepWcQk+4kVKfRkNumfc/l1FolkWnZ58+8u7Ysb9Cm3sI8G0rj8Xu5Li6aWB8fXZcvfSk1PB48u66kNdsq63Fvm5eme+Ph6jut1OzRST1GMqXR9/gF1PQ8bfb7p+KpWQuq+KuSlyvZ7dV81n6j3EfxWtXOoUQSaXLzSlJp43csJc3psZTUTdU2+sX/zItrP7T4VlvwW4TKydEywmV7jacJ/FCu2hQ1HMro+6+WPNGf8AmWOnoILtpKq/nhFurGJxeE5JvqvBr+ZmOFcO9k82rMnuoR/tJfPHQuVwPU3v3KfZx/Wn7uPl1+w3ld7+W4cM8ezHaHtTXNJ1czbWUmuXDfTP9Df6OyTrg5rEnCLkvCXKsr6mY4F2DrqnGdzds1uk1iCfc+Xvx5mskgpLJOojmRSRIzhxJmiNxI5RJmiOaMagkiKSJpoimKZEzhs6kyNsGvVwADqOCAAAAAAAAAAABfVT2wMCN08tsynwm6WvlsVGqkWeoZWahEMnQ41bfMRsku8sLYJic6V4Eq9HSvtjCXVITu0dfdDPoi4emj4Ea0W+2UK3pQWcGm37kWv2tvmiw0egsgtq4Z8cvJeU6SXj9ib/AKVo3RLkp+a59YxX7X9D5bZauqj/ALv6F2oPyIrZcq6IzTZazN+v/Wg/VbkDvhLb89mvkP8AE7Ivqsehmdbdh+97y8e9C7P254hV3dfBG14L2NhCEU+uzk+9y9fJnn9l7WHF5SaeHv0eep6toddzRTW+Vlej3KYSb7NMrJbj7T6fg9VS228e7J1PfaP1OlmXUmhTgruT082WVvuo668IjmyebF5sjk2I8nRzg6wKZw0RTRO0Q2GGLWEFhNYL2MStiKbIWzubIZMwz14AA6rggAAAAAAAAAAI7pYixGbGtW9l6itj2Eq/HOit0yt1DHrxGwlk9uHRKxHHsxiSCNZOxXaD2B9Wmz6d42q87DFenwGi7Lwqwd+w8RpQx0I5V+LG0TZS2GOhW6qubW0fukW0q0KXrYWxXGslxHR2/wCX6/0Mrr+ZPDX8Tc8RlLuRm9crHnC/gRvT06tjMzrnn3Iy367Y+e5672cx7CC8IpfYwWk0knhy6I1PBuJpXRj3S935vobKlcL3psaqz7Yd19Di1F/h5flBIjkiWUSKROnjjB8yfWyJyMa+yYtOZ3ZYKXWi1SOLJCs5kkrBa2RM4nIikzhzI5Wgx7QAAdVwgAAAAAAAAAACupfvL0FrWTWv3mL2CV6cJ6I3ClkR21CziSr2YlmS117ksahnS6fvM0LlI+06bCJPZkuCOUxtI72hmQWElsxS2ZlUxfJSQrZEllYhW2e4q0K62KM3rp4bNFqWzO8TjgnnFsMitVmInFN2LYY688f3kIu54fqd8KlzaipP/Eh+8mRUt09irWxxJHdT90jsmen4eD5QWshnI+2yFrbRaaCywgdpBfqRaWpEtUkMXXCltpDbeKTuEtN6TTu3Ip2i87yGdwrdpp2EMrSGd5DK8bRdvfwADpuIAAAAAAAAAOZvZ+jAEXLr5kFrO+bYhskSte2RFYyFyCywiUxLV9GK45Yy5YIqnt5nyTGiVTOZDYfVIitt22NZC1sxWdmDrVSYpMSrx1K0hlJtHxsjdnmYe1zZFsoeLrC/54l7bYkjO8V1Cw15mZTpmOXbP2y6nzhup5dRU/CyP7xDqLRCcmnldU8oj4nub3iq7YXtvKvgvFPb6aFke9YkvCS+JHy7U7hbYySUzbqBHUaoU1GsK+/V+Ymz6MX6kXepErNUQS1Rui7iwnqRWzUCc9QLzuZviW5G7dV5i89Wc1aC6z+7rnL/AExlL8kNR7I6t/8Ar2/7GhpgS8ivnqyJ2sft7OaiHxU2r1hL+QpKhrqsfY3xsL57fpAAA9zmAAAAAAAAItTLEH6Eotrn7vqZfRsZuxWO0XtvObLcZTEpbnntdKYu53n2n3vQWnHHmT1TMh766WccYIp2HE7MIRt1Q+0ZieUzidxWy1fmRy1XmG2+BnU2CN1pzqLxK/Ui3JSQxO3YUnqUhS/WFbdrTLk3R3V64otdfkmjz2yUa4uUm8JRTbybPgH4XuWJ6xtLr7KL3/al3eiFkuRM88cJ28503DLLpctMJTl4RTl/8NrwH8HrJ4lq5+zX+HHEp/N9F9z1LQcNrpgoUwjCK7ksfV9X8xkvjxSe3jy57fSm0PZTT00exqhyx683WTl+s33szvGez1sN0ubzis582u43YDZYTImHNlhXi+ppnno8+GGdUdnNRb8FcvXDx9T2TkXgjonOGK36nK/Dyuj8NNTL4nCPrLP5ZH6Pwof/AJL0v9MG/wA2j0UB5x4p3mzrH6X8MNLH43ZP1lyr6RLvRdltLV/d0VrzcVN/WWWWoDTGT4Jc8r7r5GCWyWF5bH0AGICC7RVz+OEJf6oxl+aJwAP/2Q=="/>
          <p:cNvSpPr>
            <a:spLocks noChangeAspect="1" noChangeArrowheads="1"/>
          </p:cNvSpPr>
          <p:nvPr/>
        </p:nvSpPr>
        <p:spPr bwMode="auto">
          <a:xfrm>
            <a:off x="134938" y="-812800"/>
            <a:ext cx="2724150" cy="1676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8" name="Picture 8" descr="http://selfempowermentsecrets.com/wp-content/uploads/2011/04/Self-Empowerment-by-Fostering-skillful-spee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3867635" cy="2381250"/>
          </a:xfrm>
          <a:prstGeom prst="rect">
            <a:avLst/>
          </a:prstGeom>
          <a:noFill/>
        </p:spPr>
      </p:pic>
      <p:pic>
        <p:nvPicPr>
          <p:cNvPr id="10252" name="Picture 12" descr="http://t1.gstatic.com/images?q=tbn:ANd9GcQjdSTz72iFY8dc1uDxMtUyjWQO79MTXp7Ts_ayIuVqif7oCmx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62400"/>
            <a:ext cx="2085975" cy="2190750"/>
          </a:xfrm>
          <a:prstGeom prst="rect">
            <a:avLst/>
          </a:prstGeom>
          <a:noFill/>
        </p:spPr>
      </p:pic>
      <p:pic>
        <p:nvPicPr>
          <p:cNvPr id="10254" name="Picture 14" descr="http://paradigmresearchgroup.org/graphics/Petition_signi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4495800"/>
            <a:ext cx="3634152" cy="2362200"/>
          </a:xfrm>
          <a:prstGeom prst="rect">
            <a:avLst/>
          </a:prstGeom>
          <a:noFill/>
        </p:spPr>
      </p:pic>
      <p:pic>
        <p:nvPicPr>
          <p:cNvPr id="10256" name="Picture 16" descr="http://www.psychologytoday.com/files/u589/World_Religion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3471075"/>
            <a:ext cx="3352800" cy="3386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  <a:endParaRPr lang="en-US" dirty="0"/>
          </a:p>
        </p:txBody>
      </p:sp>
      <p:pic>
        <p:nvPicPr>
          <p:cNvPr id="33794" name="Picture 2" descr="http://www.infowars.com/images/states-ma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0522" y="3810000"/>
            <a:ext cx="4693478" cy="3048000"/>
          </a:xfrm>
          <a:prstGeom prst="rect">
            <a:avLst/>
          </a:prstGeom>
          <a:noFill/>
        </p:spPr>
      </p:pic>
      <p:sp>
        <p:nvSpPr>
          <p:cNvPr id="33796" name="AutoShape 4" descr="data:image/jpg;base64,/9j/4AAQSkZJRgABAQAAAQABAAD/2wCEAAkGBhQSERQUEhQWFRQWFxUXFxQWFhUYGBUVGBUWFRUVGBcYHCYeFxkkGRcUHy8gIycpLCwsFR4xNTAqNSYrLikBCQoKDgwOGg8PGi0kHCQsLCwsLCwsLCwsLCwsLCwsLCwsKSksLCwsLCwsLCwsLCwpLCwpLCwsLCwpLCwsLCwsLP/AABEIAJUBUQMBIgACEQEDEQH/xAAbAAABBQEBAAAAAAAAAAAAAAAFAAECAwQGB//EAEQQAAIBAgQDBgIHBgQEBwEAAAECEQADBBIhMQVBUQYTImFxkTKBFBVCUqGx0QcjksHh8BYzU/FDYnKCg5Oio7LC0iT/xAAaAQADAQEBAQAAAAAAAAAAAAAAAQIDBAUG/8QAKBEAAgICAgICAQMFAAAAAAAAAAECERIhAzETUQRBYSIycSNSgbHw/9oADAMBAAIRAxEAPwCIFPFPFSivojxSsimirCKaKAIRSipRSigCMUoqUUooAjFKKlFPFAEQtSy1KaY0gIxTxSinoAanApCpCgBwKsAqAqQpDL7FssaJgFUobZxJXamdyd51rKUW2WmkO5pkSalZsFjzrdY4Y5+yCInp8qbkkCi2Z/qx4mJETIqlUo5ZtXCpXIANoGn4UV7OYBQDmQEzrmUadImsny4ptmi4rejncFZAJzjWNAfzq6wsNDgAeQiu1xfArd1wxnQAQIA/KseI7PE6AgCd9zHKsPPFm3haMOHu50IURyprL5CATtv61pxGFe0DzHUVgtyzDMYPpuKS3/A3r+TViA+bMCcvStmDuk71RbuFSRuOtP355Gs31RSC9tgK2WnBFBbeJ0itmGu1jKJqmaGtRUjhQRrULlyo/SoGtTsrRC9ZAWIoK4EmK2YvjiQRzoNbxwmZ0rohCVbMJyQStJW/DpWHCY1WMCi1ojnUTtFRpllur1aoqlVMDtWXZr0XXH0rBdGtakWoG3NNaJezH3dKtfcClV5E0ebnhKd3JbXr1oSy1sfEkrl5VmK160LXZ50mn0VxUYqwioxWhBGKUVKKUUwIxSipRSikBGKUVPLSigCFKpRSigCMUoqUUooAaKkBTgU8UANFW2rU8jz2quKN8Fu5ANtd5rOcsUXBWyvh3B3JDlPCDs2k6dI2o1dtBl5SBHLSidq6jjXWhmKQAkAZQNvOuJ8jm9nWoKK0cz2g4hcs4Z3sglwUXQTAZ1Sfx9yK7nBYSbYzAiQDB3UkSRPlXn/aq9KCwjwS6OzZmUqF8SjwgySYMeXpXacN4tntrrJAAbU7geYB13161jyTuVI0hGlsK2sKorZYsgChK4rzrTa4iBWbs0VBdFq6hVviE1pXGDrWTTLs2MBzql8IhMlR7VkuY2o/TCaaTC0a7mBRhED1Fc9jsA1th4vD+dHLeJNXYmwtxYP8quM3F7IlFSOYtXh1ojZY0M4twZrWqSV9ZPtVXCOIEEgmuhxUo5RMVLF0zoQTFDsfdYrlA1rfbxYIprKSayi620aNWcfi7DL8WhPKnwKoT45joKOcT4HmYkH8KE28GU1Pv0rtjyKUTllBxYTw9tVcFJg7zFHsIk71zeHvCjuCxFcvLZvx0ESMtRN0Cqr14Eb1hu3dJmsFGzZugobopxQIcQA51K9xoAdavxP6I8iDE0qAfXopVXhkT5YnBZaaKszU6KTsJr1jzijLTZa1Gw33T7GtFng11tkPt+lLNLsai30DctLJRZOBvzEVVe4UyiTHypeSPsfjl6B2WiOH4RIlzHSP61SuFPtWpLZEeL5b1M5emOEfaCOF4DZK7kn1isHEuDBNVM+VaDeZBqsedacAj3ToBpzNc+U47b0dGMXqtnMG3Uctda/Z0sfEfkKzN2VckxAHmZrZfIh7MnwSOby08UUxfBHQxE+lYWwzDcEVqpp9MycWimKUVKKeKokjFXWbkVXFSApMaNuHxzLoDpW1uJMUg6xz50HBojg7Qyy5gHkIzH32G3uOs1z8uMVbNuPJ6QIxuEW7fWdwokxruWHl096O6WFVVECJ09v5CrcLYsJOVBMN4iSSY01JOvi/KiV6wlxSug10IAkQM3z0kQennXmLkXkyfR3ODwpAu1xGTWxbxoXjsG9ltdQdmGx/Sla4iRXdgpK4nKpuLqQZS+auXEtyoIOImN6ZOJuDvU+FleVB/vXNWoWodh+NyNd6nc7QHYaedZ+OXVGnkj7CNziGTen+uxEzXN8RxxuHyrCbhrWPx01syfM09HWXe0qsrCuaF/xSOv8AOswNTU1vDijDoylyOXYYw/FCNKOYfGwoPLrXHK1brGOIAE6VnycSfRcOSg9j+MgDT4jQK7jmYwfama+pMmTWe7cB2pw41H6FObZNL0GiVjjUCDQQmnBrRwUuyFNroL4njbEQNKxNjWPM1mqQFNQiukJzbLRdNSz1WBViISYAk+VUIbNT1p+q7v3G9qVTlH2PF+gI9iI0060dwzFQAUgGIOh0rda4eoWN/WrwoArknzKWjqhxYjWMOI2GtF7d9VSAOVDVxKiqXx3SuV2zoVI13EkyqgVD6uzyGj2FVJjK3WMRStodJgh+zC5iSTHTQU7dn0EZJB9Sfzo296ohRT80/ZPjj6A7cKY7xHTXWp2sNk20FEmNQv2cwozb7DBLozk+Yqi5n3Bp7WFC8/erwBqJqtIALe4oQYIND8bxAsIj1rfi9Xygg/LnQ3GHqNa6+NLWjlm37B923VcVeahkrsTOVkIp4rTbw4POmvYUDnU5IeLMWJv5Fn8+tZ7OJusQxmJU6wBpnJ33Bm2P+ysOP4lmeF1UHlzPPX8NKy9/oSSNFBJMt4SdG35nmK8v5PKpy19HdwwxjsP4fDmAC4+BVk3RPhfPOnPU60awiNJhlMkmBcX7WhEE7eVcc1+M8keHKG8P3tF/ltW3MRnnL4cgbw/ejJqI18Q1Fcrs6DtijMpS4CFbYkaAwoBnbcH/AGrnSIMVLD4y6jHLIOYg5G+0VjLlMgxvBNJ7wcyNzqREb846ekj8q6vh8lSxf2c3yIWskNNKaVPXqHCTRqctUBUpoGPNMaVSAoAiBUhTxTxQIQqU0opRQMeaaninigZGKcCpBakqUWIgBVgFXW8KTvp61p+ieHT5+tS5JFKLMarXQYDCrbAafF+v9/jWXA8M1lwRz9elEL2D2ANc/LyJ6RvxwrZo+saasf0E9aVc2MTbJli3F5VG5YDbGKvNoNVbYWOcVlZrRkbAHrVH0Jp8qI27E/aq5cH508qDGwOLZG81os3qIHD+dP8ARz0FGSDEpt4itC4kVWcIelZb4ZeWmutJJMG2jcGBpp5Cs9kSAZ9xUrl/KdDRQ7I4mwwEyD1HP+tCsZiCfhDA+howt2asgVcZV2iHG+mclaxRDSdTSxuIDDaDRvF4e2zajXrtQzGYD7uvrXVGcW0zmlCSVAcimir2ta9KrK11JnNRHNTM3WnIoJ2oxRtou+U5pjckAELrsNzPkKmcsIuRUY5Oga+H8fhgIG0JPIZx/MVK1hLeWC8yiJp0UzOgPWhdvEuzAAKviI1GZiAqmZbn4qnae4RaJuNrcVSBoCGKRt0DGvGbPSSOkCWTnnN4wswH+zER4PIVuQ4ds0kgtkn49MkRvb/5RXGywW9L3Cbdy2s52mGDz6cvat7O6teIuXB3dpT8Z+I20adfOfep2Udklmy5OS6slmMFl+1bZOZB59KtxmCygEjXaddRAHP0AmuXt3MQpRe8z+BpFxEYF4vMsmJA8AFbeHcbIADLkkIc1onKSwdtbLEqwAQ7QelEZYSUhSjkmghFOBSQyJIA8ht8p5VKK91O1Z5TVOhop4p4pwKYDRUgKcLTxSAVSApAU8UAKK3cO4d3h8UgafP+/wCdY1rfZ4k2xOlZzcq/SaQq9hy1wy2DKoJpYvhmZSqgD8KqwfEVit1rFAnSuBuaZ2pRaOfucBcfd+R/pRfhWDVAJUFvvR6/rW+9FZ0uwY5U5cspqmJcUYu0Xmzb+6vtVmHyAQAI8qiWWJrPcxsbVltmmkX3MKxOm3SoHCMfWmXivlVyYuadyQqizH9WXOv50qI/SfOnp+SQvHE5VOKEfaqTcUnnQaadDOwPXZtuu1dT44LtnOuSb6QU+k+Yq5MY3Whlhdpz66iEczAnp0rSoXpciY0UDWY5kc6wk+NfZrHN/RvTHHnWm3jxtNArggnfKOZNsH2z1auJtSJbqdbtsD3E1m3x+y1n6Dp4kKpu41CIJoGXDhmRgQCRAdSR7xpv7VCxbZ5iJAmAykn0AJJpx8X9wm+T0GFxo2qk49SaFknarEwLEE7RyNdHjittmPkk+kFkvJ1qjE4wDZqH3QywSIms7NTjxLsUuV9F93EsdzNU3rx61XWXiGL7pC5ExW1JbMsmy5mmoVkwfFBcIAGpnn0LD/6n3FajeVWGZXYEH4YGvmTSfLFRcl0GEnKhRQftMgNtQdi4n0ytNGHxtvlbuj/uSsd3iad4kWjpm/zGBG0bCubk+XFxaSN4cEk7s5GzhCXBA0DMfkURR+INEMLwW4Vt+FjldXJA3ylNB/D+NdHc4wh3t2f4iNPkasbjg527PuRrHka4PIdWIFs9mmPeEq3je25BgDwT4desxRD/AA3Pe7jvEVN00ypknetS8cUD/KsxJPxN+BzU/wBeLH+Xa56526zvm1qcyqCFvhLFlYAwGtkwM3wrdU/CT/qA0OtcCyABhqAOvIMuxg7MeVWrxwRHdWo0+03y1matXj+aB3NttgPEx1H86mwGxCeJv+pvzNVha2fSrRHjt3A2s5SpEzynWo99Y+7e9k/WvTj82FfZxS+NKzOwHKmC1Y8EnKCBOgbePOqeHYkXWygMNYmPIH+Yrp80Ek2+zDxybpFkU4FEMNwrOD4tQY9tNapxWFNtomfPWrXIm6QODSsrs4csYHvyrYeCXIBiQeh+H1ohwy+uSK0nFjkdK5580k6SN48MWrZkw3Z5T8Tz5KPbU1XjOzzLqksNPUT6UTw16TWrFYtUWXYKBuT+Q6nyrB880+zbwwaAGBwhV/GpjzHOjS4MbhorNY41bcaLcIOx7swY86yLxpGzG1mIXdhljzABYH8KiXNkyo8eKDJtaGTyqFwqNSaE3OJkgSH1BPwz/wDEnyqFriiDVg+pjVH1O33etSmvY3/AZS5m0qnF4YKCeY5VntcbsidQsdZEe43qd/ilpo8akEcmGv41SexPopTErHnTjFDlWa4i7owI6Agn8KhbQkwNzXUoxas5nKSdG76Z509Q+qH6r7n9KVT/AE/ZVz9HFcWxNy3OUqAQCD3YLCTGjHbrQjEcfvA3ATiCbcBvFG7BevWKOcau+HKdgpMddx+X51nx6jPjNNZUf+8f5rXDzfvZ08X7UBbnErhLLlumLYuibhgqUD6b/ZYGqrWIdmsgWzF7RSbhMNna3B0+8po3fZVZjl0+iLHkO4s/yP4VzXGO0SJbwzJllQzLBMgi/dJ25yPxFY2zQf6xbujd7lYVsrAkkgZM8+1an7wXL1vJbzWwWG5DAOiderzy2rnb3a8/RygCgl88+QUCDHlI8qrPa4B7z+L94GUSQWALKVEjKYAUieja76PYWjvcJYLYZLrW1Kkx4FcvmNxrUFZ+GUmeWbpXRcM7L6MWVZXLBVmDCRMqQN5Kj5nauA4f+0/Ja7tFAMxqsqiS0ZRIkwx3+7512nAf2l4XK+6kBAA4GvwJqw5z4ttgal67Ho14m9dttLjvl++sC6BqJK7XRodQeWhqNrtMmpDqRykOD6RGlGDi7N4SpAJ1AJEEwsQw0O6+x6GvLuMi8tzE5LjeDEFVELJXxmCfkPxq4Ta0hOKOvxvaK2ftAR0V/wBKoXiGYCFQz/zPPXavOuO8Tu2rrp3jRmMEnlJhdPlRTs52pLt3OI0V1VFdYVlyqQWneWP41b5ZNVZnjFM644xtfDb0/wCsxWe5jCfs2iPRyNPnWu/bt5bYJbQgqRMtGgzdZ6VXjltg280zmEZdBtHig6jWjJv7CkYjizrCWtNzlbT5zWnhTm+5DZQAjMCgK6iN9dRWfGm2O7zzmElY5nUa9fTWr+zVwNiLzcxaYHoBIjSk3odG3imAyFMkZSDmDasdNCD60JscPRrsETK3BrJ+yY+dauLYgtiFOuUg/IKNB5f1qXC0LYgADZbhP8MfmRUtaGBOI8IEpAibNmf/ACkk/nW/jPBx3b5AA3eoQeWthCduVN2huC3dtoxhhas6SRrlCQeuoNF+0tk27LFtJuoBvrFgKdvNW9qnEdnPYjhP/wDNaygZ89ySZg+G1/WPWn4hwn91YyAAw+YmdR3r/jVvGHb6vssjEFnchlBJgd2D+KsKnx/EFLGEMxmDHnqucn2gijFBZPEcIX6OSoGbubEHzF24Kbs3wlS1rOAT9KsT0gpekemg9qKcTssmBa4RA7ixB8zdZvyZfeqexSNdRHALBcTZLN0CW7hYn0zp/FU46sdnWPwJMxPi+GYnSZIofa4K2X96cr7kWycvxgA667Gj+KQkGDlOXcGD8RJ/D86CdnrjvYBuTmObQyI/eKIgnTaamL0NjX7gRyvdodSASXloO5130qhcWqkxYs/iKLmzam7JOubMSNVLQIU9OnrVVrC2hYbUlQIzkeMwo1nmd6MgowLxmDpaUelxxVb8XB+KzP8A4rae4rZbwtk22IYhDbWH+2JkEjo2lQuYKz3SfvMviXxwc1wKBIbSYOs+tWptfYsUUWuNKBqgtjbO92QTG0ZdzVQ4ipP+baHn3g8vLT+lcx2z4/ZTDzhiocXgjaCTktnPA1JUMRrEajrXBYvjty99rTaFAjf8dq0XJJfZLjE9Yx3bFLEDvEJInRs0eWnOuV4l28S4/iZ7h6LpppsToPQCuBuqS2fMWnqTI00jy0qzK/MjrB6VMpOXbBa6Oxw3aW08hSyHXdiBHkRv6UrmKKJ8GaSQPFqwgGdtoNcUqZdtD5fkY51ps8du29M0rEAESFMbgHY/rTX4A7A8RKs4ysAkyRc55gsDTqRV1rjLyg/fAsM3+Ztqw116qelYOHdoLV5rgKBSRIBI8RlT/FImKM27C5k8ImIPp3rD21PvRYzP/id8s95iAGOXUgzoNdTtBFaB2uuqWJvXPB4TmtqeZ09xVC2F7sHLHTyGST+Q9q0jAKzsoGpuaDz7yP5mk2BdZ7QuxUZlJAG9qCFImMwAKyOddfwPGF7bXCqgKYhWdz1JOaY5aT/URhcPaFq2Af8AidDrFqB8v8vQ/eNFOLYwWbZywozPrHhzG4wEnrMCr4ZXMnkX6Qh/iW31b+Fv0pVxP+MsR/pp7r/+6VdNx/5GNsyXe2OEuOv7wZTk+KQCN2kcgNQf9qM3uI2Gt3rmdCrXFW4wRz45lY8W0mdNNTXgQu/30+dEsD2guW0yBj3ZZWZJIDEbTXNK5O2bx0qPY+OcSW39IOVWa1aVbqC28dywCwCGj4QNdPhHqPIeIX0NwCy5OaYVs2gjTfQzLQOWup3Pe4DtQl+3iGcHPirWQwGi3GcAiFhtx/DXB8axyrdPd6BQyAQysFn7TCC8nk0xEbQKmKGwe2L8OX7ObNHRiAJ08gKoYdKzmd6QY1pQjRaYzoT/ALa/36UfwF0PChlQhdSSYYjXkD/f4c53xrbYzH4dTB5TB5DWokrEewdk+1Jvs9m6hYECI+G2qWxbjLqYbynU+dYuKWi3fkES98sIYbaxPQagVxXAMUysYIJZSvwkhfDJI6EwROm3LevReMWzbWWv2+YjuLYmRA5/7VmlRdnk2OxneXHdg8szGfIk9dKnw1pcDMdWXlyOhO4nn6xQxM7MxA6k9OsV0/YfhD4vF2rdrfMHLawiIQXZi0kQOnMjnWkkQeoYtVC2wZGUgjRSGjSJzaVmx2MQssyChBI018jrXQ9oMXbFpbaP3hmWLMHAiDpqdz5xHLauWu2mIlVLZOYQtEwNYHpvWan7LcTBxPEK7W4nw6gROYnTXWtnZW1nuXvFllVB1gQGOm4mqMBaYqC8Zm1iB4Z1C/IGKM9lbDPjQgQqnduzOCAWyldNDoNedXl9IWJm4jbdLgSCQZ8QkgaSPWafhSgYgZxAII8W0kiN9Jr0HE4NBaLkuwUFoJBmFJ5yPmT8657gqDFHMVa0VJBUG2SRCt8SCCCDEEcqzzseNAzjrd29o2wpVywaADlygGdueu/StvE7S9yz2guYAMAoU5vIe9XXFV7rWgpWDo0WyTlYAmAoIOoI1puLY44e9bsqt11YKGu5rYylmKjwkZm11PkeZosKBOIusbA7oIb4klSBqoYBpIGhErpvr5VtYDu7eqLcgZgQCYJMMQqk8gNudUdoeJ/VuEtuO8us75UTMoCggsfEytAAXYdRoKI4C4r4dsZmu5TbFwWxlG9tXAafBPKTp5037CiFu9be2YAV18MsqjM4WfCOYMH3qHCLiG0zXMuhJkgLoFB8vOrOBN9LAJVrRVmVk/dNMBDEosEEMNxy2qpLiXb72AuXLBW4O5M5bgQmEUMjBiNPx5VNjoPXRI/d3NY8MXGyx8jtFDODYxroLMzKYH2mB3bQyfn8/OsvFcSli+lnKWzZc1wrYgM0hZBXMdRM+fPWsyFe/tF2YJpbGimJKcgogRr8qEhs6OyFTvQzFs2pOnhBVQATOvwzJ6+VUrdtiwbc7yA0CJyxPr5UA4o1y290K32mBnUkAwJ9hXNYzjl6265iDbYMphT4TEhpnyInzpKIM7+2LXctbJ0yBJgkaltTHrXO9tw68OAw7Q1plYsFeSqjKckDSWCkyRAnpQq/xa4LRyakR4RPiI2nWWGs0NxGIe/hrls+G+6t+7ZQJjQQzCRMgDWqimJnn30t82pJJOupJ11Jn50rmK10Majn/cVhsuVnqDEHcH57U13EgnaPTrWzWyDabsGQfUHSecR1pXMTrE79NTrvQ44hiZ1PrTtjGO5oxA3W8S0wBOvP+dX3pO22k7Hy5+9ZRiDAMAk+55a1N38ObUcv6+lTQErFzKQV3BHPYjmP7516r2P4ymKSyHFpboJQBi03Yh5IAgSWP96V5DYYSddNd/M68/7muy/Z0yriVdmgWoYglRIBA3YgAz+ZpyQI9DNmz3ZOazlFzIGzN4XAK5NRr/evOtCXLaPcdVtnu4ZlF2O7JYNJLAAA+dcP2hvP3LiwysgvvdMG2SukoTDyTDMCIIkfKuZwPaLI15SxYXVI0lQSSeROkE+e1RRVnp9/thhkFsNGrSVUnOHy5cxUgQNZj05Ch/bjj2S09y1dm1ekBRkIDHMxn4gRqN9dOUSfLrd9s7FfFlgg6b6GQDv6Qd6r4pxC54kZtyCQCMrFZAMLpprpVQjUrJbtUa/rVfuj3b9aeuf7zzpVpsVGm7w28Gg23k7SjCdQARprqQPmK2js7fCZzaOvOQNPQ610PE+2ovPbdhBtkkAEw0xo3lIHTarj+0VmBDKCDuORGwEbf7Vg5claRvhH2DeFWLyWXC2jmcaNnRQCI5E66Gg+M4W+veGLh1jQyPNgT0O3SupHb1QuXuUIAgE6xoRz084oZxLtCL+UxliRCLGh3EjynfrSi+S9olwVaZzFqwfz0G+gqVvCMSYGgOu0e9EsbcsMPApRtNQWI5g6E/8AT7Gs6pbGmZ5jcdf7Fb2Tj+SP1dJGUj0J8p9q14W9lLJl8XUxtpz/AE329c6QD8bcxMDb5Gam18E6s09YAke59al7FQXw+N7twxjYayRmiPDprroI0rRxbjr4m6UhncnKFknxTGVVHnppQVMZaykFCxjQljI8xGlLAYpUuW7kE5HVoMQ2UggGI001jlUxVBX5O97Hfs9u4i5au3kNvDhj3haQ8Wyc6REiWDDyHnXZXeIWLfejC4dLHegIzJAlAxMAADLMxp85gEcPa/aiUw62hZyQ1ws6HKbgd2eDA0En8OmlYR29XWUJ6AGIEc531qXFlKkdffxAVZPLlzMCYHnoarwuuRrg1EnLJ3PWOgMfjXIP21RnDFWhZhZ5mBPrE+9WN26X7rAevlpSpj0dxh8Obpy20kjnr6iTsNq7TD8OOHS0bdsk93luspyktIJmULMJJE7QBXkHC/2gWbbEvZ7wHLAY6AgnN6yCNP8Aloxi/wBtLkZcNbFpACT3k3Cd9pbwDbwiapRYaf2d0+JvlmCo/dhcpti4BEiNu7MisHB8Y1pTcIa2mRGJa4sKWQAaMvi2ESfma4pv2r4hXcTafNAzd0wjTcAXCCBrzrJf/aJ3mHaxctIQbaISMwPgHgYCfiBynp4dtaKQq/J6nh7do3Huo5aAWaDaZVzMCxlH0Gg9Naz8Rw4vXFvMzKLZX4EuFTlZXGYgE7mOkGvGb/GLYYmLgV9GRDlXIMpCrpI1UnX+VPe7SXjhFwyLcNoXe8kTJbLlgxyETHU1OIro9P7VYJMdZS3cuG0LdwlWVLpzeErBJWBv0G1NguNCzhTh5DKEW0HOcGFQJn1WNYmK4C92tvvZs2TadrVuDqW8TAkkmInWBBBgDzM5Mfxu9eRLZtsoQkyvOes71VaoP8noXDO1TYbMVVTLEy07sFWBBH3R03ofiO2LIxfNbtvzBjQFlcnKSece1ef8SxRZVW4LiALlA66zMfhVTtYa53lxGaScyszQeWhEMNxzp0g37PYMfiHNtbty3cYnuvHnUghmAB/y9Pi2mqMRhPAHuWLmgDBs6ETlHi+D+dclc/ae5QW/CEUqQAASAhVkGYnUeEdSeoqjin7S3uW+7DKq6AAKD4FAABM+KTqT5ChKI2vyjt+F4tsSl+dbwdGUkpmZCMhUkQCQQG+ZoRxDh8hkbTcEEf1rkuEdrBbuBnYsoaWCkqGiSAQDvE68pona7cW2UF5LAakRBI30J0/v5KS+0CYruGa0ltS865S4GuuiHX5CaF8StOo1vFiIIGu+4O9bsR2rssftRtBC7mCDvoRGnqaEvxZMoVQrQ27ATkj4fWSIPQU4sTQPvLYuuwNsi5cGjBiALkaGPM7jnPKglzhzrIuqywNNJBII0nkIk/Kj7XbbFiyZWzShtiCBOhMnfbatlntIRayMHLS2oMCDauoSfENfGD8j6VpkiTjO5kwskkwF6+1RRTRH6oJWQ4MTpAHTnNNb4Q2niUfM/pRkh0YFEaj+daFvgggnlzq48J3/AHictp/SrfqbNIzqT8xSyQ1Bvr/aMqQBoZ/v861YXFMqnWA2h8wI/p7U44MY+NIB6tHnGnlRLB8PtKw8KssDVnMiBqYgc6lyQ/HIzYW64k2iwJBhlZxGm8rvuRB60Hv2Lo8TK482VtyepG9dtaxttVA0AGm4P+29ZOIYq0zKCfCSk7/CCWP5R86yjyyuqJqXo5jCJc0iYmd2EyI09RpI5VbisMxI8BkjbKZ/KTvua6bHPZux94bEA7dIq21fsqVgaqCJk+Wp6n9aPK/QUzifq9/uP/AaVegfWqf3NKl55ehbOUGBXp+J/WqbqrbZYUEMGBB16ajofOlSrePZmmzR9BTp+dUvhwGA5aaeuefyFPSpIE2W/Q1HIU5wy/dHsKVKkIXdAfZHsKcKOg9hT0qAHmOQ9qkt40qVFCJd+af6QfKlSpUgJd/Td/5ClSooY4vGl3560qVFAI4g9T704vnrSpUmhD97SFylSpUBb3p0qYuGlSqQHNwinF4/2aVKlQD9+akL00qVJoBi/kvzAp1y/cX2pUqQyQtL90Uvo6H7IpUqQE1waH7IpHhqdB7CmpVFsZV9T2/uL7VTc4NbP2fxP609Knk/YigcDt+Y9GP60jwK2Ni4/wC7+lNSqs5ewTZFuBLp439x+lN9Ta6XH6cjp7UqVGcvYWVHgpj/ADD7CmHBj/qH+EfrSpU3ySC2WLwxh/xP/T/WqTgm2z/hy96VKhTbC2V/V7f6n4f1pUqVVmycmf/Z"/>
          <p:cNvSpPr>
            <a:spLocks noChangeAspect="1" noChangeArrowheads="1"/>
          </p:cNvSpPr>
          <p:nvPr/>
        </p:nvSpPr>
        <p:spPr bwMode="auto">
          <a:xfrm>
            <a:off x="134938" y="-690563"/>
            <a:ext cx="3209925" cy="1419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AutoShape 6" descr="data:image/jpg;base64,/9j/4AAQSkZJRgABAQAAAQABAAD/2wCEAAkGBhQSERQUEhQWFRQWFxUXFxQWFhUYGBUVGBUWFRUVGBcYHCYeFxkkGRcUHy8gIycpLCwsFR4xNTAqNSYrLikBCQoKDgwOGg8PGi0kHCQsLCwsLCwsLCwsLCwsLCwsLCwsKSksLCwsLCwsLCwsLCwpLCwpLCwsLCwpLCwsLCwsLP/AABEIAJUBUQMBIgACEQEDEQH/xAAbAAABBQEBAAAAAAAAAAAAAAAFAAECAwQGB//EAEQQAAIBAgQDBgIHBgQEBwEAAAECEQADBBIhMQVBUQYTImFxkTKBFBVCUqGx0QcjksHh8BYzU/FDYnKCg5Oio7LC0iT/xAAaAQADAQEBAQAAAAAAAAAAAAAAAQIDBAUG/8QAKBEAAgICAgICAQMFAAAAAAAAAAECERIhAzETUQRBYSIycSNSgbHw/9oADAMBAAIRAxEAPwCIFPFPFSivojxSsimirCKaKAIRSipRSigCMUoqUUooAjFKKlFPFAEQtSy1KaY0gIxTxSinoAanApCpCgBwKsAqAqQpDL7FssaJgFUobZxJXamdyd51rKUW2WmkO5pkSalZsFjzrdY4Y5+yCInp8qbkkCi2Z/qx4mJETIqlUo5ZtXCpXIANoGn4UV7OYBQDmQEzrmUadImsny4ptmi4rejncFZAJzjWNAfzq6wsNDgAeQiu1xfArd1wxnQAQIA/KseI7PE6AgCd9zHKsPPFm3haMOHu50IURyprL5CATtv61pxGFe0DzHUVgtyzDMYPpuKS3/A3r+TViA+bMCcvStmDuk71RbuFSRuOtP355Gs31RSC9tgK2WnBFBbeJ0itmGu1jKJqmaGtRUjhQRrULlyo/SoGtTsrRC9ZAWIoK4EmK2YvjiQRzoNbxwmZ0rohCVbMJyQStJW/DpWHCY1WMCi1ojnUTtFRpllur1aoqlVMDtWXZr0XXH0rBdGtakWoG3NNaJezH3dKtfcClV5E0ebnhKd3JbXr1oSy1sfEkrl5VmK160LXZ50mn0VxUYqwioxWhBGKUVKKUUwIxSipRSikBGKUVPLSigCFKpRSigCMUoqUUooAaKkBTgU8UANFW2rU8jz2quKN8Fu5ANtd5rOcsUXBWyvh3B3JDlPCDs2k6dI2o1dtBl5SBHLSidq6jjXWhmKQAkAZQNvOuJ8jm9nWoKK0cz2g4hcs4Z3sglwUXQTAZ1Sfx9yK7nBYSbYzAiQDB3UkSRPlXn/aq9KCwjwS6OzZmUqF8SjwgySYMeXpXacN4tntrrJAAbU7geYB13161jyTuVI0hGlsK2sKorZYsgChK4rzrTa4iBWbs0VBdFq6hVviE1pXGDrWTTLs2MBzql8IhMlR7VkuY2o/TCaaTC0a7mBRhED1Fc9jsA1th4vD+dHLeJNXYmwtxYP8quM3F7IlFSOYtXh1ojZY0M4twZrWqSV9ZPtVXCOIEEgmuhxUo5RMVLF0zoQTFDsfdYrlA1rfbxYIprKSayi620aNWcfi7DL8WhPKnwKoT45joKOcT4HmYkH8KE28GU1Pv0rtjyKUTllBxYTw9tVcFJg7zFHsIk71zeHvCjuCxFcvLZvx0ESMtRN0Cqr14Eb1hu3dJmsFGzZugobopxQIcQA51K9xoAdavxP6I8iDE0qAfXopVXhkT5YnBZaaKszU6KTsJr1jzijLTZa1Gw33T7GtFng11tkPt+lLNLsai30DctLJRZOBvzEVVe4UyiTHypeSPsfjl6B2WiOH4RIlzHSP61SuFPtWpLZEeL5b1M5emOEfaCOF4DZK7kn1isHEuDBNVM+VaDeZBqsedacAj3ToBpzNc+U47b0dGMXqtnMG3Uctda/Z0sfEfkKzN2VckxAHmZrZfIh7MnwSOby08UUxfBHQxE+lYWwzDcEVqpp9MycWimKUVKKeKokjFXWbkVXFSApMaNuHxzLoDpW1uJMUg6xz50HBojg7Qyy5gHkIzH32G3uOs1z8uMVbNuPJ6QIxuEW7fWdwokxruWHl096O6WFVVECJ09v5CrcLYsJOVBMN4iSSY01JOvi/KiV6wlxSug10IAkQM3z0kQennXmLkXkyfR3ODwpAu1xGTWxbxoXjsG9ltdQdmGx/Sla4iRXdgpK4nKpuLqQZS+auXEtyoIOImN6ZOJuDvU+FleVB/vXNWoWodh+NyNd6nc7QHYaedZ+OXVGnkj7CNziGTen+uxEzXN8RxxuHyrCbhrWPx01syfM09HWXe0qsrCuaF/xSOv8AOswNTU1vDijDoylyOXYYw/FCNKOYfGwoPLrXHK1brGOIAE6VnycSfRcOSg9j+MgDT4jQK7jmYwfama+pMmTWe7cB2pw41H6FObZNL0GiVjjUCDQQmnBrRwUuyFNroL4njbEQNKxNjWPM1mqQFNQiukJzbLRdNSz1WBViISYAk+VUIbNT1p+q7v3G9qVTlH2PF+gI9iI0060dwzFQAUgGIOh0rda4eoWN/WrwoArknzKWjqhxYjWMOI2GtF7d9VSAOVDVxKiqXx3SuV2zoVI13EkyqgVD6uzyGj2FVJjK3WMRStodJgh+zC5iSTHTQU7dn0EZJB9Sfzo296ohRT80/ZPjj6A7cKY7xHTXWp2sNk20FEmNQv2cwozb7DBLozk+Yqi5n3Bp7WFC8/erwBqJqtIALe4oQYIND8bxAsIj1rfi9Xygg/LnQ3GHqNa6+NLWjlm37B923VcVeahkrsTOVkIp4rTbw4POmvYUDnU5IeLMWJv5Fn8+tZ7OJusQxmJU6wBpnJ33Bm2P+ysOP4lmeF1UHlzPPX8NKy9/oSSNFBJMt4SdG35nmK8v5PKpy19HdwwxjsP4fDmAC4+BVk3RPhfPOnPU60awiNJhlMkmBcX7WhEE7eVcc1+M8keHKG8P3tF/ltW3MRnnL4cgbw/ejJqI18Q1Fcrs6DtijMpS4CFbYkaAwoBnbcH/AGrnSIMVLD4y6jHLIOYg5G+0VjLlMgxvBNJ7wcyNzqREb846ekj8q6vh8lSxf2c3yIWskNNKaVPXqHCTRqctUBUpoGPNMaVSAoAiBUhTxTxQIQqU0opRQMeaaninigZGKcCpBakqUWIgBVgFXW8KTvp61p+ieHT5+tS5JFKLMarXQYDCrbAafF+v9/jWXA8M1lwRz9elEL2D2ANc/LyJ6RvxwrZo+saasf0E9aVc2MTbJli3F5VG5YDbGKvNoNVbYWOcVlZrRkbAHrVH0Jp8qI27E/aq5cH508qDGwOLZG81os3qIHD+dP8ARz0FGSDEpt4itC4kVWcIelZb4ZeWmutJJMG2jcGBpp5Cs9kSAZ9xUrl/KdDRQ7I4mwwEyD1HP+tCsZiCfhDA+howt2asgVcZV2iHG+mclaxRDSdTSxuIDDaDRvF4e2zajXrtQzGYD7uvrXVGcW0zmlCSVAcimir2ta9KrK11JnNRHNTM3WnIoJ2oxRtou+U5pjckAELrsNzPkKmcsIuRUY5Oga+H8fhgIG0JPIZx/MVK1hLeWC8yiJp0UzOgPWhdvEuzAAKviI1GZiAqmZbn4qnae4RaJuNrcVSBoCGKRt0DGvGbPSSOkCWTnnN4wswH+zER4PIVuQ4ds0kgtkn49MkRvb/5RXGywW9L3Cbdy2s52mGDz6cvat7O6teIuXB3dpT8Z+I20adfOfep2Udklmy5OS6slmMFl+1bZOZB59KtxmCygEjXaddRAHP0AmuXt3MQpRe8z+BpFxEYF4vMsmJA8AFbeHcbIADLkkIc1onKSwdtbLEqwAQ7QelEZYSUhSjkmghFOBSQyJIA8ht8p5VKK91O1Z5TVOhop4p4pwKYDRUgKcLTxSAVSApAU8UAKK3cO4d3h8UgafP+/wCdY1rfZ4k2xOlZzcq/SaQq9hy1wy2DKoJpYvhmZSqgD8KqwfEVit1rFAnSuBuaZ2pRaOfucBcfd+R/pRfhWDVAJUFvvR6/rW+9FZ0uwY5U5cspqmJcUYu0Xmzb+6vtVmHyAQAI8qiWWJrPcxsbVltmmkX3MKxOm3SoHCMfWmXivlVyYuadyQqizH9WXOv50qI/SfOnp+SQvHE5VOKEfaqTcUnnQaadDOwPXZtuu1dT44LtnOuSb6QU+k+Yq5MY3Whlhdpz66iEczAnp0rSoXpciY0UDWY5kc6wk+NfZrHN/RvTHHnWm3jxtNArggnfKOZNsH2z1auJtSJbqdbtsD3E1m3x+y1n6Dp4kKpu41CIJoGXDhmRgQCRAdSR7xpv7VCxbZ5iJAmAykn0AJJpx8X9wm+T0GFxo2qk49SaFknarEwLEE7RyNdHjittmPkk+kFkvJ1qjE4wDZqH3QywSIms7NTjxLsUuV9F93EsdzNU3rx61XWXiGL7pC5ExW1JbMsmy5mmoVkwfFBcIAGpnn0LD/6n3FajeVWGZXYEH4YGvmTSfLFRcl0GEnKhRQftMgNtQdi4n0ytNGHxtvlbuj/uSsd3iad4kWjpm/zGBG0bCubk+XFxaSN4cEk7s5GzhCXBA0DMfkURR+INEMLwW4Vt+FjldXJA3ylNB/D+NdHc4wh3t2f4iNPkasbjg527PuRrHka4PIdWIFs9mmPeEq3je25BgDwT4desxRD/AA3Pe7jvEVN00ypknetS8cUD/KsxJPxN+BzU/wBeLH+Xa56526zvm1qcyqCFvhLFlYAwGtkwM3wrdU/CT/qA0OtcCyABhqAOvIMuxg7MeVWrxwRHdWo0+03y1matXj+aB3NttgPEx1H86mwGxCeJv+pvzNVha2fSrRHjt3A2s5SpEzynWo99Y+7e9k/WvTj82FfZxS+NKzOwHKmC1Y8EnKCBOgbePOqeHYkXWygMNYmPIH+Yrp80Ek2+zDxybpFkU4FEMNwrOD4tQY9tNapxWFNtomfPWrXIm6QODSsrs4csYHvyrYeCXIBiQeh+H1ohwy+uSK0nFjkdK5580k6SN48MWrZkw3Z5T8Tz5KPbU1XjOzzLqksNPUT6UTw16TWrFYtUWXYKBuT+Q6nyrB880+zbwwaAGBwhV/GpjzHOjS4MbhorNY41bcaLcIOx7swY86yLxpGzG1mIXdhljzABYH8KiXNkyo8eKDJtaGTyqFwqNSaE3OJkgSH1BPwz/wDEnyqFriiDVg+pjVH1O33etSmvY3/AZS5m0qnF4YKCeY5VntcbsidQsdZEe43qd/ilpo8akEcmGv41SexPopTErHnTjFDlWa4i7owI6Agn8KhbQkwNzXUoxas5nKSdG76Z509Q+qH6r7n9KVT/AE/ZVz9HFcWxNy3OUqAQCD3YLCTGjHbrQjEcfvA3ATiCbcBvFG7BevWKOcau+HKdgpMddx+X51nx6jPjNNZUf+8f5rXDzfvZ08X7UBbnErhLLlumLYuibhgqUD6b/ZYGqrWIdmsgWzF7RSbhMNna3B0+8po3fZVZjl0+iLHkO4s/yP4VzXGO0SJbwzJllQzLBMgi/dJ25yPxFY2zQf6xbujd7lYVsrAkkgZM8+1an7wXL1vJbzWwWG5DAOiderzy2rnb3a8/RygCgl88+QUCDHlI8qrPa4B7z+L94GUSQWALKVEjKYAUieja76PYWjvcJYLYZLrW1Kkx4FcvmNxrUFZ+GUmeWbpXRcM7L6MWVZXLBVmDCRMqQN5Kj5nauA4f+0/Ja7tFAMxqsqiS0ZRIkwx3+7512nAf2l4XK+6kBAA4GvwJqw5z4ttgal67Ho14m9dttLjvl++sC6BqJK7XRodQeWhqNrtMmpDqRykOD6RGlGDi7N4SpAJ1AJEEwsQw0O6+x6GvLuMi8tzE5LjeDEFVELJXxmCfkPxq4Ta0hOKOvxvaK2ftAR0V/wBKoXiGYCFQz/zPPXavOuO8Tu2rrp3jRmMEnlJhdPlRTs52pLt3OI0V1VFdYVlyqQWneWP41b5ZNVZnjFM644xtfDb0/wCsxWe5jCfs2iPRyNPnWu/bt5bYJbQgqRMtGgzdZ6VXjltg280zmEZdBtHig6jWjJv7CkYjizrCWtNzlbT5zWnhTm+5DZQAjMCgK6iN9dRWfGm2O7zzmElY5nUa9fTWr+zVwNiLzcxaYHoBIjSk3odG3imAyFMkZSDmDasdNCD60JscPRrsETK3BrJ+yY+dauLYgtiFOuUg/IKNB5f1qXC0LYgADZbhP8MfmRUtaGBOI8IEpAibNmf/ACkk/nW/jPBx3b5AA3eoQeWthCduVN2huC3dtoxhhas6SRrlCQeuoNF+0tk27LFtJuoBvrFgKdvNW9qnEdnPYjhP/wDNaygZ89ySZg+G1/WPWn4hwn91YyAAw+YmdR3r/jVvGHb6vssjEFnchlBJgd2D+KsKnx/EFLGEMxmDHnqucn2gijFBZPEcIX6OSoGbubEHzF24Kbs3wlS1rOAT9KsT0gpekemg9qKcTssmBa4RA7ixB8zdZvyZfeqexSNdRHALBcTZLN0CW7hYn0zp/FU46sdnWPwJMxPi+GYnSZIofa4K2X96cr7kWycvxgA667Gj+KQkGDlOXcGD8RJ/D86CdnrjvYBuTmObQyI/eKIgnTaamL0NjX7gRyvdodSASXloO5130qhcWqkxYs/iKLmzam7JOubMSNVLQIU9OnrVVrC2hYbUlQIzkeMwo1nmd6MgowLxmDpaUelxxVb8XB+KzP8A4rae4rZbwtk22IYhDbWH+2JkEjo2lQuYKz3SfvMviXxwc1wKBIbSYOs+tWptfYsUUWuNKBqgtjbO92QTG0ZdzVQ4ipP+baHn3g8vLT+lcx2z4/ZTDzhiocXgjaCTktnPA1JUMRrEajrXBYvjty99rTaFAjf8dq0XJJfZLjE9Yx3bFLEDvEJInRs0eWnOuV4l28S4/iZ7h6LpppsToPQCuBuqS2fMWnqTI00jy0qzK/MjrB6VMpOXbBa6Oxw3aW08hSyHXdiBHkRv6UrmKKJ8GaSQPFqwgGdtoNcUqZdtD5fkY51ps8du29M0rEAESFMbgHY/rTX4A7A8RKs4ysAkyRc55gsDTqRV1rjLyg/fAsM3+Ztqw116qelYOHdoLV5rgKBSRIBI8RlT/FImKM27C5k8ImIPp3rD21PvRYzP/id8s95iAGOXUgzoNdTtBFaB2uuqWJvXPB4TmtqeZ09xVC2F7sHLHTyGST+Q9q0jAKzsoGpuaDz7yP5mk2BdZ7QuxUZlJAG9qCFImMwAKyOddfwPGF7bXCqgKYhWdz1JOaY5aT/URhcPaFq2Af8AidDrFqB8v8vQ/eNFOLYwWbZywozPrHhzG4wEnrMCr4ZXMnkX6Qh/iW31b+Fv0pVxP+MsR/pp7r/+6VdNx/5GNsyXe2OEuOv7wZTk+KQCN2kcgNQf9qM3uI2Gt3rmdCrXFW4wRz45lY8W0mdNNTXgQu/30+dEsD2guW0yBj3ZZWZJIDEbTXNK5O2bx0qPY+OcSW39IOVWa1aVbqC28dywCwCGj4QNdPhHqPIeIX0NwCy5OaYVs2gjTfQzLQOWup3Pe4DtQl+3iGcHPirWQwGi3GcAiFhtx/DXB8axyrdPd6BQyAQysFn7TCC8nk0xEbQKmKGwe2L8OX7ObNHRiAJ08gKoYdKzmd6QY1pQjRaYzoT/ALa/36UfwF0PChlQhdSSYYjXkD/f4c53xrbYzH4dTB5TB5DWokrEewdk+1Jvs9m6hYECI+G2qWxbjLqYbynU+dYuKWi3fkES98sIYbaxPQagVxXAMUysYIJZSvwkhfDJI6EwROm3LevReMWzbWWv2+YjuLYmRA5/7VmlRdnk2OxneXHdg8szGfIk9dKnw1pcDMdWXlyOhO4nn6xQxM7MxA6k9OsV0/YfhD4vF2rdrfMHLawiIQXZi0kQOnMjnWkkQeoYtVC2wZGUgjRSGjSJzaVmx2MQssyChBI018jrXQ9oMXbFpbaP3hmWLMHAiDpqdz5xHLauWu2mIlVLZOYQtEwNYHpvWan7LcTBxPEK7W4nw6gROYnTXWtnZW1nuXvFllVB1gQGOm4mqMBaYqC8Zm1iB4Z1C/IGKM9lbDPjQgQqnduzOCAWyldNDoNedXl9IWJm4jbdLgSCQZ8QkgaSPWafhSgYgZxAII8W0kiN9Jr0HE4NBaLkuwUFoJBmFJ5yPmT8657gqDFHMVa0VJBUG2SRCt8SCCCDEEcqzzseNAzjrd29o2wpVywaADlygGdueu/StvE7S9yz2guYAMAoU5vIe9XXFV7rWgpWDo0WyTlYAmAoIOoI1puLY44e9bsqt11YKGu5rYylmKjwkZm11PkeZosKBOIusbA7oIb4klSBqoYBpIGhErpvr5VtYDu7eqLcgZgQCYJMMQqk8gNudUdoeJ/VuEtuO8us75UTMoCggsfEytAAXYdRoKI4C4r4dsZmu5TbFwWxlG9tXAafBPKTp5037CiFu9be2YAV18MsqjM4WfCOYMH3qHCLiG0zXMuhJkgLoFB8vOrOBN9LAJVrRVmVk/dNMBDEosEEMNxy2qpLiXb72AuXLBW4O5M5bgQmEUMjBiNPx5VNjoPXRI/d3NY8MXGyx8jtFDODYxroLMzKYH2mB3bQyfn8/OsvFcSli+lnKWzZc1wrYgM0hZBXMdRM+fPWsyFe/tF2YJpbGimJKcgogRr8qEhs6OyFTvQzFs2pOnhBVQATOvwzJ6+VUrdtiwbc7yA0CJyxPr5UA4o1y290K32mBnUkAwJ9hXNYzjl6265iDbYMphT4TEhpnyInzpKIM7+2LXctbJ0yBJgkaltTHrXO9tw68OAw7Q1plYsFeSqjKckDSWCkyRAnpQq/xa4LRyakR4RPiI2nWWGs0NxGIe/hrls+G+6t+7ZQJjQQzCRMgDWqimJnn30t82pJJOupJ11Jn50rmK10Majn/cVhsuVnqDEHcH57U13EgnaPTrWzWyDabsGQfUHSecR1pXMTrE79NTrvQ44hiZ1PrTtjGO5oxA3W8S0wBOvP+dX3pO22k7Hy5+9ZRiDAMAk+55a1N38ObUcv6+lTQErFzKQV3BHPYjmP7516r2P4ymKSyHFpboJQBi03Yh5IAgSWP96V5DYYSddNd/M68/7muy/Z0yriVdmgWoYglRIBA3YgAz+ZpyQI9DNmz3ZOazlFzIGzN4XAK5NRr/evOtCXLaPcdVtnu4ZlF2O7JYNJLAAA+dcP2hvP3LiwysgvvdMG2SukoTDyTDMCIIkfKuZwPaLI15SxYXVI0lQSSeROkE+e1RRVnp9/thhkFsNGrSVUnOHy5cxUgQNZj05Ch/bjj2S09y1dm1ekBRkIDHMxn4gRqN9dOUSfLrd9s7FfFlgg6b6GQDv6Qd6r4pxC54kZtyCQCMrFZAMLpprpVQjUrJbtUa/rVfuj3b9aeuf7zzpVpsVGm7w28Gg23k7SjCdQARprqQPmK2js7fCZzaOvOQNPQ610PE+2ovPbdhBtkkAEw0xo3lIHTarj+0VmBDKCDuORGwEbf7Vg5claRvhH2DeFWLyWXC2jmcaNnRQCI5E66Gg+M4W+veGLh1jQyPNgT0O3SupHb1QuXuUIAgE6xoRz084oZxLtCL+UxliRCLGh3EjynfrSi+S9olwVaZzFqwfz0G+gqVvCMSYGgOu0e9EsbcsMPApRtNQWI5g6E/8AT7Gs6pbGmZ5jcdf7Fb2Tj+SP1dJGUj0J8p9q14W9lLJl8XUxtpz/AE329c6QD8bcxMDb5Gam18E6s09YAke59al7FQXw+N7twxjYayRmiPDprroI0rRxbjr4m6UhncnKFknxTGVVHnppQVMZaykFCxjQljI8xGlLAYpUuW7kE5HVoMQ2UggGI001jlUxVBX5O97Hfs9u4i5au3kNvDhj3haQ8Wyc6REiWDDyHnXZXeIWLfejC4dLHegIzJAlAxMAADLMxp85gEcPa/aiUw62hZyQ1ws6HKbgd2eDA0En8OmlYR29XWUJ6AGIEc531qXFlKkdffxAVZPLlzMCYHnoarwuuRrg1EnLJ3PWOgMfjXIP21RnDFWhZhZ5mBPrE+9WN26X7rAevlpSpj0dxh8Obpy20kjnr6iTsNq7TD8OOHS0bdsk93luspyktIJmULMJJE7QBXkHC/2gWbbEvZ7wHLAY6AgnN6yCNP8Aloxi/wBtLkZcNbFpACT3k3Cd9pbwDbwiapRYaf2d0+JvlmCo/dhcpti4BEiNu7MisHB8Y1pTcIa2mRGJa4sKWQAaMvi2ESfma4pv2r4hXcTafNAzd0wjTcAXCCBrzrJf/aJ3mHaxctIQbaISMwPgHgYCfiBynp4dtaKQq/J6nh7do3Huo5aAWaDaZVzMCxlH0Gg9Naz8Rw4vXFvMzKLZX4EuFTlZXGYgE7mOkGvGb/GLYYmLgV9GRDlXIMpCrpI1UnX+VPe7SXjhFwyLcNoXe8kTJbLlgxyETHU1OIro9P7VYJMdZS3cuG0LdwlWVLpzeErBJWBv0G1NguNCzhTh5DKEW0HOcGFQJn1WNYmK4C92tvvZs2TadrVuDqW8TAkkmInWBBBgDzM5Mfxu9eRLZtsoQkyvOes71VaoP8noXDO1TYbMVVTLEy07sFWBBH3R03ofiO2LIxfNbtvzBjQFlcnKSece1ef8SxRZVW4LiALlA66zMfhVTtYa53lxGaScyszQeWhEMNxzp0g37PYMfiHNtbty3cYnuvHnUghmAB/y9Pi2mqMRhPAHuWLmgDBs6ETlHi+D+dclc/ae5QW/CEUqQAASAhVkGYnUeEdSeoqjin7S3uW+7DKq6AAKD4FAABM+KTqT5ChKI2vyjt+F4tsSl+dbwdGUkpmZCMhUkQCQQG+ZoRxDh8hkbTcEEf1rkuEdrBbuBnYsoaWCkqGiSAQDvE68pona7cW2UF5LAakRBI30J0/v5KS+0CYruGa0ltS865S4GuuiHX5CaF8StOo1vFiIIGu+4O9bsR2rssftRtBC7mCDvoRGnqaEvxZMoVQrQ27ATkj4fWSIPQU4sTQPvLYuuwNsi5cGjBiALkaGPM7jnPKglzhzrIuqywNNJBII0nkIk/Kj7XbbFiyZWzShtiCBOhMnfbatlntIRayMHLS2oMCDauoSfENfGD8j6VpkiTjO5kwskkwF6+1RRTRH6oJWQ4MTpAHTnNNb4Q2niUfM/pRkh0YFEaj+daFvgggnlzq48J3/AHictp/SrfqbNIzqT8xSyQ1Bvr/aMqQBoZ/v861YXFMqnWA2h8wI/p7U44MY+NIB6tHnGnlRLB8PtKw8KssDVnMiBqYgc6lyQ/HIzYW64k2iwJBhlZxGm8rvuRB60Hv2Lo8TK482VtyepG9dtaxttVA0AGm4P+29ZOIYq0zKCfCSk7/CCWP5R86yjyyuqJqXo5jCJc0iYmd2EyI09RpI5VbisMxI8BkjbKZ/KTvua6bHPZux94bEA7dIq21fsqVgaqCJk+Wp6n9aPK/QUzifq9/uP/AaVegfWqf3NKl55ehbOUGBXp+J/WqbqrbZYUEMGBB16ajofOlSrePZmmzR9BTp+dUvhwGA5aaeuefyFPSpIE2W/Q1HIU5wy/dHsKVKkIXdAfZHsKcKOg9hT0qAHmOQ9qkt40qVFCJd+af6QfKlSpUgJd/Td/5ClSooY4vGl3560qVFAI4g9T704vnrSpUmhD97SFylSpUBb3p0qYuGlSqQHNwinF4/2aVKlQD9+akL00qVJoBi/kvzAp1y/cX2pUqQyQtL90Uvo6H7IpUqQE1waH7IpHhqdB7CmpVFsZV9T2/uL7VTc4NbP2fxP609Knk/YigcDt+Y9GP60jwK2Ni4/wC7+lNSqs5ewTZFuBLp439x+lN9Ta6XH6cjp7UqVGcvYWVHgpj/ADD7CmHBj/qH+EfrSpU3ySC2WLwxh/xP/T/WqTgm2z/hy96VKhTbC2V/V7f6n4f1pUqVVmycmf/Z"/>
          <p:cNvSpPr>
            <a:spLocks noChangeAspect="1" noChangeArrowheads="1"/>
          </p:cNvSpPr>
          <p:nvPr/>
        </p:nvSpPr>
        <p:spPr bwMode="auto">
          <a:xfrm>
            <a:off x="134938" y="-690563"/>
            <a:ext cx="3209925" cy="1419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800" name="Picture 8" descr="http://www.visitingdc.com/images/capitol-building-pi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599" y="1295400"/>
            <a:ext cx="3790121" cy="1676400"/>
          </a:xfrm>
          <a:prstGeom prst="rect">
            <a:avLst/>
          </a:prstGeom>
          <a:noFill/>
        </p:spPr>
      </p:pic>
      <p:pic>
        <p:nvPicPr>
          <p:cNvPr id="8" name="Picture 6" descr="http://archives.bulbagarden.net/media/upload/8/8d/Vssymbo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2819400"/>
            <a:ext cx="1295400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one conflict in the past that dealt with states rights?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Name one conflict today that exists over state rights?</a:t>
            </a:r>
            <a:endParaRPr lang="en-US" dirty="0"/>
          </a:p>
        </p:txBody>
      </p:sp>
      <p:pic>
        <p:nvPicPr>
          <p:cNvPr id="32770" name="Picture 2" descr="http://www.dmv.org/templates/html/db4/img/icons/drivers-license-&amp;-id-bi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5958588"/>
            <a:ext cx="1219200" cy="899411"/>
          </a:xfrm>
          <a:prstGeom prst="rect">
            <a:avLst/>
          </a:prstGeom>
          <a:noFill/>
        </p:spPr>
      </p:pic>
      <p:pic>
        <p:nvPicPr>
          <p:cNvPr id="32774" name="Picture 6" descr="http://www.gaymarriageresearch.com/wp-content/uploads/gay-marriage-argumen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97304"/>
            <a:ext cx="1066800" cy="960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these rights unlimited?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Limits on speech _______________________</a:t>
            </a:r>
          </a:p>
          <a:p>
            <a:endParaRPr lang="en-US" dirty="0" smtClean="0"/>
          </a:p>
          <a:p>
            <a:r>
              <a:rPr lang="en-US" dirty="0" smtClean="0"/>
              <a:t>Limits on assembly ______________________</a:t>
            </a:r>
          </a:p>
          <a:p>
            <a:endParaRPr lang="en-US" dirty="0" smtClean="0"/>
          </a:p>
          <a:p>
            <a:r>
              <a:rPr lang="en-US" dirty="0" smtClean="0"/>
              <a:t>Limits on press ________________________</a:t>
            </a:r>
          </a:p>
          <a:p>
            <a:endParaRPr lang="en-US" dirty="0" smtClean="0"/>
          </a:p>
          <a:p>
            <a:r>
              <a:rPr lang="en-US" dirty="0" smtClean="0"/>
              <a:t>Limits on petition _______________________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Limits on religion _______________________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www.faqs.org/photo-dict/photofiles/list/2227/2911shotgu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8600"/>
            <a:ext cx="6438900" cy="428625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Amendment 2</a:t>
            </a:r>
            <a:endParaRPr lang="en-US" dirty="0"/>
          </a:p>
        </p:txBody>
      </p:sp>
      <p:pic>
        <p:nvPicPr>
          <p:cNvPr id="15362" name="Picture 2" descr="http://bellsouthpwp.net/j/o/jonfoote/dali/other/Beararm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429000"/>
            <a:ext cx="431142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bear arms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did we include this?</a:t>
            </a:r>
          </a:p>
          <a:p>
            <a:endParaRPr lang="en-US" dirty="0" smtClean="0"/>
          </a:p>
          <a:p>
            <a:r>
              <a:rPr lang="en-US" dirty="0" smtClean="0"/>
              <a:t>Does this mean all “arms”?</a:t>
            </a:r>
          </a:p>
          <a:p>
            <a:endParaRPr lang="en-US" dirty="0" smtClean="0"/>
          </a:p>
          <a:p>
            <a:r>
              <a:rPr lang="en-US" dirty="0" smtClean="0"/>
              <a:t>Why do we still argue about this today?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Who doesn’t have that right?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8434" name="Picture 2" descr="http://crazypotato1.wikispaces.com/file/view/bear_ar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6012" y="4419600"/>
            <a:ext cx="3257987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Amendment 3</a:t>
            </a:r>
            <a:endParaRPr lang="en-US" dirty="0"/>
          </a:p>
        </p:txBody>
      </p:sp>
      <p:pic>
        <p:nvPicPr>
          <p:cNvPr id="17410" name="Picture 2" descr="http://www.glogster.com/media/5/19/86/10/198610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676400"/>
            <a:ext cx="5334000" cy="4364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make the third amendment?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we still need this amendment today?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Amendment 4</a:t>
            </a:r>
            <a:endParaRPr lang="en-US" dirty="0"/>
          </a:p>
        </p:txBody>
      </p:sp>
      <p:pic>
        <p:nvPicPr>
          <p:cNvPr id="19458" name="Picture 2" descr="http://static.howstuffworks.com/gif/profiling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95400"/>
            <a:ext cx="74676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Searches have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3.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278</Words>
  <Application>Microsoft Office PowerPoint</Application>
  <PresentationFormat>On-screen Show (4:3)</PresentationFormat>
  <Paragraphs>70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The Bill of Rights</vt:lpstr>
      <vt:lpstr>Amendment 1</vt:lpstr>
      <vt:lpstr>Are these rights unlimited?</vt:lpstr>
      <vt:lpstr>Amendment 2</vt:lpstr>
      <vt:lpstr>What does bear arms mean?</vt:lpstr>
      <vt:lpstr>Amendment 3</vt:lpstr>
      <vt:lpstr>Why make the third amendment?</vt:lpstr>
      <vt:lpstr>Amendment 4</vt:lpstr>
      <vt:lpstr>Legal Searches have</vt:lpstr>
      <vt:lpstr>Amendment 5</vt:lpstr>
      <vt:lpstr>Limits to the Fifth</vt:lpstr>
      <vt:lpstr>6th Amendment</vt:lpstr>
      <vt:lpstr>6th Amendment</vt:lpstr>
      <vt:lpstr>7th Amendment</vt:lpstr>
      <vt:lpstr>Limits</vt:lpstr>
      <vt:lpstr>Amendment 8</vt:lpstr>
      <vt:lpstr>Agree or Disagree</vt:lpstr>
      <vt:lpstr>Amendment 9</vt:lpstr>
      <vt:lpstr>Why be scared?</vt:lpstr>
      <vt:lpstr>10th amendment</vt:lpstr>
      <vt:lpstr>Conflict</vt:lpstr>
    </vt:vector>
  </TitlesOfParts>
  <Company>JCPS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Bill of Rights</dc:title>
  <dc:creator>jlowery</dc:creator>
  <cp:lastModifiedBy>jlowery</cp:lastModifiedBy>
  <cp:revision>11</cp:revision>
  <dcterms:created xsi:type="dcterms:W3CDTF">2011-08-10T18:04:22Z</dcterms:created>
  <dcterms:modified xsi:type="dcterms:W3CDTF">2011-08-10T19:04:13Z</dcterms:modified>
</cp:coreProperties>
</file>