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Bill of Rights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D17FD-16AE-4ADC-A4F6-20645DD52E58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8870-5380-485B-A9D0-B0AF7570E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221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Bill of Rights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DC5B-8C74-4B00-B7D2-BBC5994FD270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AC4D7-346A-44E3-941F-B16FEDD36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28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E3B4D6-F06C-4127-9FFD-CC8F3CA287D4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E6B596-2944-40CF-9C8E-C6D14ACDCD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WNT/video/nsa-phone-program-white-house-didnt-revealed-1934364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WNT/video/nsa-phone-program-white-house-didnt-revealed-1934364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400800"/>
            <a:ext cx="6248400" cy="381000"/>
          </a:xfrm>
        </p:spPr>
        <p:txBody>
          <a:bodyPr>
            <a:normAutofit/>
          </a:bodyPr>
          <a:lstStyle/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  <a:ea typeface="Batang" pitchFamily="18" charset="-127"/>
              </a:rPr>
              <a:t>The IV Amendment </a:t>
            </a:r>
            <a:r>
              <a:rPr lang="en-US" sz="4000" b="1" dirty="0" smtClean="0">
                <a:solidFill>
                  <a:srgbClr val="FF0000"/>
                </a:solidFill>
                <a:latin typeface="Monotype Corsiva" pitchFamily="66" charset="0"/>
                <a:ea typeface="Batang" pitchFamily="18" charset="-127"/>
              </a:rPr>
              <a:t>&amp;</a:t>
            </a:r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  <a:ea typeface="Batang" pitchFamily="18" charset="-127"/>
              </a:rPr>
              <a:t> YOU</a:t>
            </a:r>
            <a:endParaRPr lang="en-US" sz="4800" b="1" dirty="0">
              <a:solidFill>
                <a:srgbClr val="FF0000"/>
              </a:solidFill>
              <a:latin typeface="Monotype Corsiva" pitchFamily="66" charset="0"/>
              <a:ea typeface="Batang" pitchFamily="18" charset="-127"/>
            </a:endParaRPr>
          </a:p>
        </p:txBody>
      </p:sp>
      <p:pic>
        <p:nvPicPr>
          <p:cNvPr id="1026" name="Picture 2" descr="C:\Users\awcolon\AppData\Local\Microsoft\Windows\Temporary Internet Files\Content.IE5\MOT65R8N\MC9004362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8288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The IV Amendment does which of these?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Guarantees freedom of press, assembly &amp; religion.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Protects individuals from unreasonable search &amp; seizures.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Affirms the individual right to bear arms.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Ensures healthcare for every citizen.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307848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The IV Amendment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When was the IV Amendment written?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1492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1621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1789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smtClean="0"/>
              <a:t>1865</a:t>
            </a:r>
          </a:p>
          <a:p>
            <a:pPr marL="788670" lvl="1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307848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The IV Amendment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Sources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17"/>
          <p:cNvSpPr txBox="1">
            <a:spLocks noGrp="1"/>
          </p:cNvSpPr>
          <p:nvPr>
            <p:ph sz="quarter" idx="1"/>
          </p:nvPr>
        </p:nvSpPr>
        <p:spPr>
          <a:xfrm>
            <a:off x="301752" y="1527048"/>
            <a:ext cx="8503920" cy="1625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arcweb.archives.gov/</a:t>
            </a:r>
          </a:p>
          <a:p>
            <a:r>
              <a:rPr lang="en-US" dirty="0" smtClean="0"/>
              <a:t>http://www.awesomestories.com</a:t>
            </a:r>
          </a:p>
          <a:p>
            <a:r>
              <a:rPr lang="en-US" dirty="0" smtClean="0"/>
              <a:t>history.house.gov/</a:t>
            </a:r>
          </a:p>
          <a:p>
            <a:r>
              <a:rPr lang="en-US" sz="1400" i="1" u="sng" dirty="0" smtClean="0">
                <a:hlinkClick r:id="rId2"/>
              </a:rPr>
              <a:t>http://abcnews.go.com/WNT/video/nsa-phone-program-white-house-didnt-revealed-19343641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Learning Target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1752" y="2667000"/>
            <a:ext cx="40386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 Narrow" pitchFamily="34" charset="0"/>
              </a:rPr>
              <a:t>	I can explain which right(s) the IV Amendment protects.</a:t>
            </a:r>
            <a:endParaRPr lang="en-US" sz="2800" dirty="0">
              <a:latin typeface="Arial Narrow" pitchFamily="34" charset="0"/>
            </a:endParaRPr>
          </a:p>
        </p:txBody>
      </p:sp>
      <p:pic>
        <p:nvPicPr>
          <p:cNvPr id="14" name="Content Placeholder 13" descr="Bill_of_Rights_Pg1of1_AC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00600" y="1648729"/>
            <a:ext cx="4038600" cy="42948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7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Background 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US" dirty="0" smtClean="0">
                <a:latin typeface="Arial Narrow" pitchFamily="34" charset="0"/>
              </a:rPr>
              <a:t>What are the Bill of Rights?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Why did James Madison draft the Bill of Rights?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What are “Individual Rights?”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6" name="Content Placeholder 5" descr="James Madison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525257"/>
            <a:ext cx="3124200" cy="4598541"/>
          </a:xfrm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The IV Amendment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>
                <a:latin typeface="Arial Narrow" pitchFamily="34" charset="0"/>
              </a:rPr>
              <a:t>The right of the people to be secure in their persons, houses, papers, and effects</a:t>
            </a:r>
            <a:r>
              <a:rPr lang="en-US" i="1" dirty="0" smtClean="0">
                <a:latin typeface="Arial Narrow" pitchFamily="34" charset="0"/>
              </a:rPr>
              <a:t>, </a:t>
            </a:r>
            <a:r>
              <a:rPr lang="en-US" i="1" u="sng" dirty="0" smtClean="0">
                <a:latin typeface="Arial Narrow" pitchFamily="34" charset="0"/>
              </a:rPr>
              <a:t>against unreasonable searches and seizures</a:t>
            </a:r>
            <a:r>
              <a:rPr lang="en-US" dirty="0" smtClean="0">
                <a:latin typeface="Arial Narrow" pitchFamily="34" charset="0"/>
              </a:rPr>
              <a:t>, shall not be violated, and no Warrants shall issue, but upon </a:t>
            </a:r>
            <a:r>
              <a:rPr lang="en-US" i="1" u="sng" dirty="0" smtClean="0">
                <a:latin typeface="Arial Narrow" pitchFamily="34" charset="0"/>
              </a:rPr>
              <a:t>probable cause</a:t>
            </a:r>
            <a:r>
              <a:rPr lang="en-US" dirty="0" smtClean="0">
                <a:latin typeface="Arial Narrow" pitchFamily="34" charset="0"/>
              </a:rPr>
              <a:t>, supported by Oath or affirmation, and particularly describing the place to be searched, and the persons or things to be seized. (1789)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What does it protect?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en-US" dirty="0" smtClean="0">
                <a:latin typeface="Arial Narrow" pitchFamily="34" charset="0"/>
              </a:rPr>
              <a:t>What do “unreasonable searches and seizures” look like?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Arial Narrow" pitchFamily="34" charset="0"/>
              </a:rPr>
              <a:t>Originally protected against a “Writ of Assistance”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  <a:latin typeface="Arial Narrow" pitchFamily="34" charset="0"/>
              </a:rPr>
              <a:t>Warrant must be specific!</a:t>
            </a:r>
          </a:p>
          <a:p>
            <a:r>
              <a:rPr lang="en-US" dirty="0" smtClean="0">
                <a:latin typeface="Arial Narrow" pitchFamily="34" charset="0"/>
              </a:rPr>
              <a:t>Why should you care?</a:t>
            </a:r>
          </a:p>
          <a:p>
            <a:r>
              <a:rPr lang="en-US" dirty="0" smtClean="0">
                <a:latin typeface="Arial Narrow" pitchFamily="34" charset="0"/>
              </a:rPr>
              <a:t>Do you own a cell phone?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7" name="Content Placeholder 6" descr="James Otis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14600"/>
            <a:ext cx="4140369" cy="2369344"/>
          </a:xfrm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Monotype Corsiva" pitchFamily="66" charset="0"/>
              </a:rPr>
              <a:t>The IV Amendment</a:t>
            </a:r>
            <a:endParaRPr lang="en-US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en-US" dirty="0" smtClean="0">
                <a:latin typeface="Arial Narrow" pitchFamily="34" charset="0"/>
              </a:rPr>
              <a:t>Video: ABC News: </a:t>
            </a:r>
            <a:r>
              <a:rPr lang="en-US" i="1" dirty="0" smtClean="0">
                <a:latin typeface="Arial Narrow" pitchFamily="34" charset="0"/>
              </a:rPr>
              <a:t>The NSA Phone Program the White House Didn't Want Revealed </a:t>
            </a:r>
            <a:endParaRPr lang="en-US" sz="1400" i="1" dirty="0" smtClean="0">
              <a:latin typeface="Arial Narrow" pitchFamily="34" charset="0"/>
            </a:endParaRPr>
          </a:p>
          <a:p>
            <a:r>
              <a:rPr lang="en-US" sz="1400" i="1" dirty="0" smtClean="0">
                <a:latin typeface="Arial Narrow" pitchFamily="34" charset="0"/>
              </a:rPr>
              <a:t>(</a:t>
            </a:r>
            <a:r>
              <a:rPr lang="en-US" sz="1400" i="1" u="sng" dirty="0" smtClean="0">
                <a:hlinkClick r:id="rId2"/>
              </a:rPr>
              <a:t>http://abcnews.go.com/WNT/video/nsa-phone-program-white-house-didnt-revealed-19343641</a:t>
            </a:r>
            <a:r>
              <a:rPr lang="en-US" sz="1400" i="1" dirty="0">
                <a:latin typeface="Arial Narrow" pitchFamily="34" charset="0"/>
              </a:rPr>
              <a:t>)</a:t>
            </a:r>
            <a:endParaRPr lang="en-US" sz="1400" dirty="0" smtClean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60248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Monotype Corsiva" pitchFamily="66" charset="0"/>
              </a:rPr>
              <a:t>The NSA Phone Program </a:t>
            </a:r>
            <a:br>
              <a:rPr lang="en-US" sz="32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Monotype Corsiva" pitchFamily="66" charset="0"/>
              </a:rPr>
              <a:t>the White House Didn't Want Revealed</a:t>
            </a:r>
            <a:endParaRPr lang="en-US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Split into groups and discuss how the NSA/Verizon case relates to the IV Amendment. 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President Bush and President Obama believe this program is necessary but privacy-advocates see it as unconstitutional. 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	With which side do you agree &amp; WHY?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ames Madison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066800"/>
            <a:ext cx="2276475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Monotype Corsiva" pitchFamily="66" charset="0"/>
              </a:rPr>
              <a:t>The IV Amendment -- Wrap up</a:t>
            </a:r>
            <a:endParaRPr lang="en-US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1752" y="14478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Safety vs. Freedom</a:t>
            </a:r>
          </a:p>
          <a:p>
            <a:endParaRPr lang="en-US" sz="2200" dirty="0" smtClean="0"/>
          </a:p>
          <a:p>
            <a:r>
              <a:rPr lang="en-US" sz="2200" dirty="0" smtClean="0"/>
              <a:t>The nation is split</a:t>
            </a:r>
          </a:p>
          <a:p>
            <a:pPr>
              <a:buNone/>
            </a:pPr>
            <a:r>
              <a:rPr lang="en-US" sz="2200" dirty="0" smtClean="0"/>
              <a:t>	on their opinion of </a:t>
            </a:r>
          </a:p>
          <a:p>
            <a:pPr>
              <a:buNone/>
            </a:pPr>
            <a:r>
              <a:rPr lang="en-US" sz="2200" dirty="0" smtClean="0"/>
              <a:t>	the NSA program.</a:t>
            </a:r>
          </a:p>
          <a:p>
            <a:endParaRPr lang="en-US" sz="2200" dirty="0" smtClean="0"/>
          </a:p>
          <a:p>
            <a:r>
              <a:rPr lang="en-US" sz="2200" dirty="0" smtClean="0"/>
              <a:t>Edward Snowden has </a:t>
            </a:r>
          </a:p>
          <a:p>
            <a:pPr>
              <a:buNone/>
            </a:pPr>
            <a:r>
              <a:rPr lang="en-US" sz="2200" dirty="0" smtClean="0"/>
              <a:t>	been charged with Espionage &amp; Theft of Government Property – he resides in a transit zone in Moscow and continues to seek asylum.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490472"/>
            <a:ext cx="4038600" cy="4681728"/>
          </a:xfrm>
        </p:spPr>
        <p:txBody>
          <a:bodyPr anchor="ctr"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latin typeface="Monotype Corsiva" pitchFamily="66" charset="0"/>
              </a:rPr>
              <a:t>		“In time of actual war, 	great discretionary powers 	are constantly given to 	the Executive Magistrate. … The means of </a:t>
            </a:r>
            <a:r>
              <a:rPr lang="en-US" i="1" dirty="0" err="1" smtClean="0">
                <a:latin typeface="Monotype Corsiva" pitchFamily="66" charset="0"/>
              </a:rPr>
              <a:t>defence</a:t>
            </a:r>
            <a:r>
              <a:rPr lang="en-US" i="1" dirty="0" smtClean="0">
                <a:latin typeface="Monotype Corsiva" pitchFamily="66" charset="0"/>
              </a:rPr>
              <a:t> </a:t>
            </a:r>
            <a:r>
              <a:rPr lang="en-US" i="1" dirty="0" err="1" smtClean="0">
                <a:latin typeface="Monotype Corsiva" pitchFamily="66" charset="0"/>
              </a:rPr>
              <a:t>agst</a:t>
            </a:r>
            <a:r>
              <a:rPr lang="en-US" i="1" dirty="0" smtClean="0">
                <a:latin typeface="Monotype Corsiva" pitchFamily="66" charset="0"/>
              </a:rPr>
              <a:t>. foreign danger, have been always the instruments of tyranny at home.”</a:t>
            </a:r>
          </a:p>
          <a:p>
            <a:pPr algn="r">
              <a:buNone/>
            </a:pPr>
            <a:r>
              <a:rPr lang="en-US" sz="1800" i="1" dirty="0" smtClean="0"/>
              <a:t>James Madison (1787)</a:t>
            </a:r>
            <a:endParaRPr lang="en-US" sz="1800" i="1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52400" y="6400800"/>
            <a:ext cx="6248400" cy="381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The Bill of Rights: the iv amendment</a:t>
            </a:r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Who wrote the Bill of Rights?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John Smith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Alexander Hamilton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James Madison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2800" dirty="0" smtClean="0"/>
              <a:t>King George III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52" y="307848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The IV Amendment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390</TotalTime>
  <Words>335</Words>
  <Application>Microsoft Office PowerPoint</Application>
  <PresentationFormat>On-screen Show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The IV Amendment &amp; YOU</vt:lpstr>
      <vt:lpstr>Learning Target</vt:lpstr>
      <vt:lpstr>Background </vt:lpstr>
      <vt:lpstr>The IV Amendment</vt:lpstr>
      <vt:lpstr>What does it protect?</vt:lpstr>
      <vt:lpstr>The IV Amendment</vt:lpstr>
      <vt:lpstr>The NSA Phone Program  the White House Didn't Want Revealed</vt:lpstr>
      <vt:lpstr>The IV Amendment -- Wrap up</vt:lpstr>
      <vt:lpstr>PowerPoint Presentation</vt:lpstr>
      <vt:lpstr>PowerPoint Presentation</vt:lpstr>
      <vt:lpstr>PowerPoint Presentation</vt:lpstr>
      <vt:lpstr>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IV Amendment &amp; YOU</dc:title>
  <dc:creator>awcolon</dc:creator>
  <cp:lastModifiedBy>gilmore</cp:lastModifiedBy>
  <cp:revision>33</cp:revision>
  <dcterms:created xsi:type="dcterms:W3CDTF">2013-07-07T19:42:01Z</dcterms:created>
  <dcterms:modified xsi:type="dcterms:W3CDTF">2013-10-09T19:02:11Z</dcterms:modified>
</cp:coreProperties>
</file>