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62" r:id="rId4"/>
    <p:sldId id="272" r:id="rId5"/>
    <p:sldId id="271" r:id="rId6"/>
    <p:sldId id="259" r:id="rId7"/>
    <p:sldId id="265" r:id="rId8"/>
    <p:sldId id="266" r:id="rId9"/>
    <p:sldId id="267" r:id="rId10"/>
    <p:sldId id="261" r:id="rId11"/>
    <p:sldId id="263" r:id="rId12"/>
    <p:sldId id="268" r:id="rId13"/>
    <p:sldId id="269" r:id="rId14"/>
    <p:sldId id="260" r:id="rId15"/>
    <p:sldId id="264"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0"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8E59D-3D3F-4C88-8E29-7F0960A6C93C}" type="datetimeFigureOut">
              <a:rPr lang="en-US" smtClean="0"/>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66B6E-837E-4B52-AFE3-5E90551152E5}" type="slidenum">
              <a:rPr lang="en-US" smtClean="0"/>
              <a:t>‹#›</a:t>
            </a:fld>
            <a:endParaRPr lang="en-US"/>
          </a:p>
        </p:txBody>
      </p:sp>
    </p:spTree>
    <p:extLst>
      <p:ext uri="{BB962C8B-B14F-4D97-AF65-F5344CB8AC3E}">
        <p14:creationId xmlns:p14="http://schemas.microsoft.com/office/powerpoint/2010/main" val="25244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other jobs were quite varied: cattle rancher, deputy sheriff, historian, naturalist, explorer, author of 35 books, police commissioner, assistant Secretary of the Navy, governor of New York, war hero, and lawyer.</a:t>
            </a:r>
          </a:p>
          <a:p>
            <a:endParaRPr lang="en-US" dirty="0"/>
          </a:p>
        </p:txBody>
      </p:sp>
      <p:sp>
        <p:nvSpPr>
          <p:cNvPr id="4" name="Slide Number Placeholder 3"/>
          <p:cNvSpPr>
            <a:spLocks noGrp="1"/>
          </p:cNvSpPr>
          <p:nvPr>
            <p:ph type="sldNum" sz="quarter" idx="10"/>
          </p:nvPr>
        </p:nvSpPr>
        <p:spPr/>
        <p:txBody>
          <a:bodyPr/>
          <a:lstStyle/>
          <a:p>
            <a:fld id="{7A066B6E-837E-4B52-AFE3-5E90551152E5}" type="slidenum">
              <a:rPr lang="en-US" smtClean="0"/>
              <a:t>4</a:t>
            </a:fld>
            <a:endParaRPr lang="en-US"/>
          </a:p>
        </p:txBody>
      </p:sp>
    </p:spTree>
    <p:extLst>
      <p:ext uri="{BB962C8B-B14F-4D97-AF65-F5344CB8AC3E}">
        <p14:creationId xmlns:p14="http://schemas.microsoft.com/office/powerpoint/2010/main" val="185453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66B6E-837E-4B52-AFE3-5E90551152E5}" type="slidenum">
              <a:rPr lang="en-US" smtClean="0"/>
              <a:t>6</a:t>
            </a:fld>
            <a:endParaRPr lang="en-US"/>
          </a:p>
        </p:txBody>
      </p:sp>
    </p:spTree>
    <p:extLst>
      <p:ext uri="{BB962C8B-B14F-4D97-AF65-F5344CB8AC3E}">
        <p14:creationId xmlns:p14="http://schemas.microsoft.com/office/powerpoint/2010/main" val="301723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E72AA732-1381-497E-8E8C-4017FFED831F}"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E72AA732-1381-497E-8E8C-4017FFED831F}"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E72AA732-1381-497E-8E8C-4017FFED831F}"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5ECD6-F5E7-4109-8586-9DC43B4359EF}"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5ECD6-F5E7-4109-8586-9DC43B4359EF}"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5ECD6-F5E7-4109-8586-9DC43B4359EF}"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5ECD6-F5E7-4109-8586-9DC43B4359EF}"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75ECD6-F5E7-4109-8586-9DC43B4359EF}"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AA732-1381-497E-8E8C-4017FFED831F}"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975ECD6-F5E7-4109-8586-9DC43B4359EF}"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AA732-1381-497E-8E8C-4017FFED831F}"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975ECD6-F5E7-4109-8586-9DC43B4359EF}" type="datetimeFigureOut">
              <a:rPr lang="en-US" smtClean="0"/>
              <a:pPr/>
              <a:t>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72AA732-1381-497E-8E8C-4017FFED831F}"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686801" cy="2308225"/>
          </a:xfrm>
        </p:spPr>
        <p:txBody>
          <a:bodyPr/>
          <a:lstStyle/>
          <a:p>
            <a:r>
              <a:rPr lang="en-US" dirty="0" smtClean="0"/>
              <a:t>Teddy Roosevelt</a:t>
            </a:r>
            <a:br>
              <a:rPr lang="en-US" dirty="0" smtClean="0"/>
            </a:br>
            <a:r>
              <a:rPr lang="en-US" dirty="0" smtClean="0"/>
              <a:t>The Old Lion</a:t>
            </a:r>
            <a:endParaRPr lang="en-US" dirty="0"/>
          </a:p>
        </p:txBody>
      </p:sp>
      <p:sp>
        <p:nvSpPr>
          <p:cNvPr id="3" name="Subtitle 2"/>
          <p:cNvSpPr>
            <a:spLocks noGrp="1"/>
          </p:cNvSpPr>
          <p:nvPr>
            <p:ph type="subTitle" idx="1"/>
          </p:nvPr>
        </p:nvSpPr>
        <p:spPr/>
        <p:txBody>
          <a:bodyPr>
            <a:noAutofit/>
          </a:bodyPr>
          <a:lstStyle/>
          <a:p>
            <a:r>
              <a:rPr lang="en-US" sz="3600" b="1" dirty="0" smtClean="0"/>
              <a:t>And Progressivism</a:t>
            </a:r>
            <a:endParaRPr lang="en-US" sz="3600" b="1" dirty="0"/>
          </a:p>
        </p:txBody>
      </p:sp>
    </p:spTree>
    <p:extLst>
      <p:ext uri="{BB962C8B-B14F-4D97-AF65-F5344CB8AC3E}">
        <p14:creationId xmlns:p14="http://schemas.microsoft.com/office/powerpoint/2010/main" val="382068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Big Stick Policy / Progressivism</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blog.nwf.org/wildlifepromise/files/2010/10/cartoon3-620x4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719951" cy="543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8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englishstuff.org/static/voa-se/201008/loc_roosevelt_trusts_480_11aug10_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06" y="228600"/>
            <a:ext cx="877824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6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6" name="Picture 4" descr="http://content.artofmanliness.com/uploads/2008/07/trtoonmu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8915398"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3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cutlerynewsjournal.files.wordpress.com/2008/10/rooseve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Sportsman</a:t>
            </a:r>
            <a:endParaRPr lang="en-US" dirty="0"/>
          </a:p>
        </p:txBody>
      </p:sp>
      <p:pic>
        <p:nvPicPr>
          <p:cNvPr id="4098" name="Picture 2" descr="http://www.awesomeoff.com/images/entries/mainview/teddy_elepha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3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610600" cy="6400800"/>
          </a:xfrm>
        </p:spPr>
        <p:txBody>
          <a:bodyPr>
            <a:normAutofit/>
          </a:bodyPr>
          <a:lstStyle/>
          <a:p>
            <a:r>
              <a:rPr lang="en-US" b="1" dirty="0"/>
              <a:t>Man in the Arena</a:t>
            </a:r>
            <a:endParaRPr lang="en-US" dirty="0"/>
          </a:p>
          <a:p>
            <a:r>
              <a:rPr lang="en-US" b="1" i="1" dirty="0" smtClean="0"/>
              <a:t>"</a:t>
            </a:r>
            <a:r>
              <a:rPr lang="en-US" b="1" i="1" dirty="0"/>
              <a:t>It is not the critic who counts: not the man who points out how</a:t>
            </a:r>
            <a:r>
              <a:rPr lang="en-US" dirty="0"/>
              <a:t> </a:t>
            </a:r>
            <a:r>
              <a:rPr lang="en-US" b="1" i="1" dirty="0"/>
              <a:t>the strong man stumbles or where the doer of deeds could have done better. The credit belongs to the man who is actually in the arena, whose face is marred by dust and sweat and blood, who strives valiantly, who errs and comes up short again and again, because there is no effort without error or shortcoming, but who knows the great enthusiasms, the great devotions, who spends himself for a worthy cause; who, at the best, knows, in the end, the triumph of high achievement, and who, at the worst, if he fails, at least he fails while daring greatly, so that his place shall never be with those cold and timid souls who knew neither victory nor defeat."</a:t>
            </a:r>
            <a:r>
              <a:rPr lang="en-US" b="1" dirty="0"/>
              <a:t/>
            </a:r>
            <a:br>
              <a:rPr lang="en-US" b="1" dirty="0"/>
            </a:br>
            <a:endParaRPr lang="en-US" dirty="0"/>
          </a:p>
          <a:p>
            <a:r>
              <a:rPr lang="en-US" dirty="0"/>
              <a:t>"Citizenship in a Republic,"</a:t>
            </a:r>
            <a:br>
              <a:rPr lang="en-US" dirty="0"/>
            </a:br>
            <a:r>
              <a:rPr lang="en-US" dirty="0"/>
              <a:t>Speech at the Sorbonne, Paris, April 23, 1910</a:t>
            </a:r>
          </a:p>
          <a:p>
            <a:endParaRPr lang="en-US" dirty="0"/>
          </a:p>
        </p:txBody>
      </p:sp>
    </p:spTree>
    <p:extLst>
      <p:ext uri="{BB962C8B-B14F-4D97-AF65-F5344CB8AC3E}">
        <p14:creationId xmlns:p14="http://schemas.microsoft.com/office/powerpoint/2010/main" val="22099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Dude Got Shot, Still Finished Speech</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24.media.tumblr.com/tumblr_liags3Bzl61qgehjuo1_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314825" cy="526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5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Became youngest President (age 42)</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upload.wikimedia.org/wikipedia/en/f/fb/ROL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524000"/>
            <a:ext cx="9016555"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0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knowledgerush.com/wiki_image/3/3f/McKinleyAssassi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22" y="228600"/>
            <a:ext cx="874637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7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Other Jobs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2" y="1219200"/>
            <a:ext cx="41433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Rough Riders!!!!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19200"/>
            <a:ext cx="8401050" cy="52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72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The Teddy Bear</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dritz.com/brands/dritzdolls/images/teddy_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63000" cy="524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28600"/>
            <a:ext cx="8686800" cy="6172200"/>
          </a:xfrm>
        </p:spPr>
        <p:txBody>
          <a:bodyPr>
            <a:normAutofit/>
          </a:bodyPr>
          <a:lstStyle/>
          <a:p>
            <a:r>
              <a:rPr lang="en-US" sz="3200" b="1" i="1" dirty="0"/>
              <a:t>"Let the watchwords of all our people be the old familiar watchwords of honesty, decency, fair-dealing, and commonsense."... "We must treat each man on his worth and merits as a man. We must see that each is given a square deal, because he is entitled to no more and should receive no </a:t>
            </a:r>
            <a:r>
              <a:rPr lang="en-US" sz="3200" b="1" i="1" dirty="0" smtClean="0"/>
              <a:t>less. "The </a:t>
            </a:r>
            <a:r>
              <a:rPr lang="en-US" sz="3200" b="1" i="1" dirty="0"/>
              <a:t>welfare of each of us is dependent fundamentally upon the welfare of all of us."</a:t>
            </a:r>
            <a:br>
              <a:rPr lang="en-US" sz="3200" b="1" i="1" dirty="0"/>
            </a:br>
            <a:endParaRPr lang="en-US" sz="3200" dirty="0"/>
          </a:p>
        </p:txBody>
      </p:sp>
    </p:spTree>
    <p:extLst>
      <p:ext uri="{BB962C8B-B14F-4D97-AF65-F5344CB8AC3E}">
        <p14:creationId xmlns:p14="http://schemas.microsoft.com/office/powerpoint/2010/main" val="377838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Conservationist</a:t>
            </a:r>
            <a:endParaRPr lang="en-US" dirty="0"/>
          </a:p>
        </p:txBody>
      </p:sp>
      <p:sp>
        <p:nvSpPr>
          <p:cNvPr id="3" name="Content Placeholder 2"/>
          <p:cNvSpPr>
            <a:spLocks noGrp="1"/>
          </p:cNvSpPr>
          <p:nvPr>
            <p:ph idx="1"/>
          </p:nvPr>
        </p:nvSpPr>
        <p:spPr/>
        <p:txBody>
          <a:bodyPr/>
          <a:lstStyle/>
          <a:p>
            <a:r>
              <a:rPr lang="en-US" b="1" i="1" dirty="0"/>
              <a:t>"We of an older generation can get along with what we have, though with growing hardship; but in your full manhood and womanhood you will want what nature once so bountifully supplied and man so thoughtlessly destroyed; and because of that want you will reproach us, not for what we have used, but for what we have wasted...So any nation which in its youth lives only for the day, reaps without sowing, and consumes without husbanding, must expect the penalty of the prodigal whose labor could with difficulty find him the bare means of life."</a:t>
            </a:r>
            <a:r>
              <a:rPr lang="en-US" dirty="0"/>
              <a:t/>
            </a:r>
            <a:br>
              <a:rPr lang="en-US" dirty="0"/>
            </a:br>
            <a:endParaRPr lang="en-US" dirty="0"/>
          </a:p>
        </p:txBody>
      </p:sp>
    </p:spTree>
    <p:extLst>
      <p:ext uri="{BB962C8B-B14F-4D97-AF65-F5344CB8AC3E}">
        <p14:creationId xmlns:p14="http://schemas.microsoft.com/office/powerpoint/2010/main" val="425301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onservation Roosevel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382000" cy="64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152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1312</TotalTime>
  <Words>441</Words>
  <Application>Microsoft Office PowerPoint</Application>
  <PresentationFormat>On-screen Show (4:3)</PresentationFormat>
  <Paragraphs>18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Decatur</vt:lpstr>
      <vt:lpstr>Teddy Roosevelt The Old Lion</vt:lpstr>
      <vt:lpstr>8. Became youngest President (age 42)</vt:lpstr>
      <vt:lpstr>PowerPoint Presentation</vt:lpstr>
      <vt:lpstr>7. Other Jobs</vt:lpstr>
      <vt:lpstr>6. Rough Riders!!!!</vt:lpstr>
      <vt:lpstr>5. The Teddy Bear</vt:lpstr>
      <vt:lpstr>PowerPoint Presentation</vt:lpstr>
      <vt:lpstr>4. Conservationist</vt:lpstr>
      <vt:lpstr>PowerPoint Presentation</vt:lpstr>
      <vt:lpstr>3. Big Stick Policy / Progressivism</vt:lpstr>
      <vt:lpstr>PowerPoint Presentation</vt:lpstr>
      <vt:lpstr>PowerPoint Presentation</vt:lpstr>
      <vt:lpstr>PowerPoint Presentation</vt:lpstr>
      <vt:lpstr>2. Sportsman</vt:lpstr>
      <vt:lpstr>PowerPoint Presentation</vt:lpstr>
      <vt:lpstr>1. Dude Got Shot, Still Finished Speech</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Teddy Roosevelt The Old Lion</dc:title>
  <dc:creator>Joshua Abel</dc:creator>
  <cp:lastModifiedBy>Joshua Abell</cp:lastModifiedBy>
  <cp:revision>6</cp:revision>
  <dcterms:created xsi:type="dcterms:W3CDTF">2011-11-02T01:55:51Z</dcterms:created>
  <dcterms:modified xsi:type="dcterms:W3CDTF">2014-01-20T14:51:53Z</dcterms:modified>
</cp:coreProperties>
</file>