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2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7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4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76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9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4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23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30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1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8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8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6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7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4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0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05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055" y="145915"/>
            <a:ext cx="10189462" cy="866021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Monday, October 19</a:t>
            </a:r>
            <a:r>
              <a:rPr lang="en-US" sz="4800" b="1" u="sng" baseline="30000" dirty="0" smtClean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</a:t>
            </a:r>
            <a:endParaRPr lang="en-US" sz="4800" b="1" u="sng" dirty="0">
              <a:solidFill>
                <a:srgbClr val="FFC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1011936"/>
            <a:ext cx="6547941" cy="562051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Football Sr. Night vs Atherton – 7:00 Friday (Field Party Follows)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Boys Soccer – Tuesday 4:30, Thursday 6:00 @ Mercy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Sr. Movie Night – Thursday, October 22</a:t>
            </a:r>
            <a:r>
              <a:rPr lang="en-US" baseline="30000" dirty="0" smtClean="0">
                <a:latin typeface="Book Antiqua" panose="02040602050305030304" pitchFamily="18" charset="0"/>
              </a:rPr>
              <a:t>nd</a:t>
            </a:r>
            <a:r>
              <a:rPr lang="en-US" dirty="0" smtClean="0">
                <a:latin typeface="Book Antiqua" panose="02040602050305030304" pitchFamily="18" charset="0"/>
              </a:rPr>
              <a:t> 7:30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Book Antiqua" panose="02040602050305030304" pitchFamily="18" charset="0"/>
              </a:rPr>
              <a:t>Class Announcements</a:t>
            </a:r>
            <a:r>
              <a:rPr lang="en-US" sz="2400" u="sng" dirty="0" smtClean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Competency Check – TODAY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Map Quiz – Wednesday</a:t>
            </a:r>
            <a:endParaRPr lang="en-US" sz="24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Learning </a:t>
            </a:r>
            <a:r>
              <a:rPr lang="en-US" dirty="0">
                <a:latin typeface="Book Antiqua" panose="02040602050305030304" pitchFamily="18" charset="0"/>
              </a:rPr>
              <a:t>Target &amp; </a:t>
            </a:r>
            <a:r>
              <a:rPr lang="en-US" dirty="0" smtClean="0">
                <a:latin typeface="Book Antiqua" panose="02040602050305030304" pitchFamily="18" charset="0"/>
              </a:rPr>
              <a:t>Vocab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Academic Advising Concludes – </a:t>
            </a:r>
            <a:r>
              <a:rPr lang="en-US" b="1" dirty="0" smtClean="0">
                <a:latin typeface="Book Antiqua" panose="02040602050305030304" pitchFamily="18" charset="0"/>
              </a:rPr>
              <a:t>Reflection Sheet!!!!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Book Antiqua" panose="02040602050305030304" pitchFamily="18" charset="0"/>
              </a:rPr>
              <a:t>Mapping the Compromises Activity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Book Antiqua" panose="02040602050305030304" pitchFamily="18" charset="0"/>
              </a:rPr>
              <a:t>Put together Slave Packet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Comp Check</a:t>
            </a:r>
            <a:endParaRPr lang="en-US" dirty="0">
              <a:latin typeface="Book Antiqua" panose="02040602050305030304" pitchFamily="18" charset="0"/>
            </a:endParaRPr>
          </a:p>
          <a:p>
            <a:pPr lvl="1">
              <a:spcAft>
                <a:spcPts val="0"/>
              </a:spcAft>
            </a:pPr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130230"/>
            <a:ext cx="4278552" cy="550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Slavery Work Product/Packet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632" y="1426464"/>
            <a:ext cx="9509760" cy="5096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/>
              <a:t>By the end of the period:</a:t>
            </a:r>
          </a:p>
          <a:p>
            <a:pPr marL="457200" indent="-457200">
              <a:buAutoNum type="alphaUcPeriod"/>
            </a:pPr>
            <a:r>
              <a:rPr lang="en-US" sz="2800" dirty="0" smtClean="0"/>
              <a:t>Complete all parts of the slavery packet. Staple it, hole-punch it and save it for study use.</a:t>
            </a:r>
          </a:p>
          <a:p>
            <a:pPr marL="457200" indent="-457200">
              <a:buAutoNum type="alphaUcPeriod"/>
            </a:pPr>
            <a:r>
              <a:rPr lang="en-US" sz="2800" dirty="0" smtClean="0"/>
              <a:t>The Packet should include the following:</a:t>
            </a:r>
          </a:p>
          <a:p>
            <a:pPr marL="1257300" lvl="2" indent="-457200">
              <a:buFont typeface="+mj-lt"/>
              <a:buAutoNum type="romanUcPeriod"/>
            </a:pPr>
            <a:r>
              <a:rPr lang="en-US" sz="2400" dirty="0" smtClean="0"/>
              <a:t>The rebellion timeline &amp; descriptions</a:t>
            </a:r>
          </a:p>
          <a:p>
            <a:pPr marL="1257300" lvl="2" indent="-457200">
              <a:buFont typeface="+mj-lt"/>
              <a:buAutoNum type="romanUcPeriod"/>
            </a:pPr>
            <a:r>
              <a:rPr lang="en-US" sz="2400" dirty="0" smtClean="0"/>
              <a:t>The unit vocabulary sheet</a:t>
            </a:r>
          </a:p>
          <a:p>
            <a:pPr marL="1257300" lvl="2" indent="-457200">
              <a:buFont typeface="+mj-lt"/>
              <a:buAutoNum type="romanUcPeriod"/>
            </a:pPr>
            <a:r>
              <a:rPr lang="en-US" sz="2400" dirty="0" smtClean="0"/>
              <a:t>The “</a:t>
            </a:r>
            <a:r>
              <a:rPr lang="en-US" sz="2400" dirty="0" err="1" smtClean="0"/>
              <a:t>Fakebook</a:t>
            </a:r>
            <a:r>
              <a:rPr lang="en-US" sz="2400" dirty="0" smtClean="0"/>
              <a:t>” pages on abolitionists &amp; reformers</a:t>
            </a:r>
          </a:p>
          <a:p>
            <a:pPr marL="1257300" lvl="2" indent="-457200">
              <a:buFont typeface="+mj-lt"/>
              <a:buAutoNum type="romanUcPeriod"/>
            </a:pPr>
            <a:r>
              <a:rPr lang="en-US" sz="2400" dirty="0" smtClean="0"/>
              <a:t>The mapping activity (pg. 314)</a:t>
            </a:r>
          </a:p>
          <a:p>
            <a:pPr marL="457200" indent="-457200">
              <a:buAutoNum type="alphaUcPeriod"/>
            </a:pPr>
            <a:r>
              <a:rPr lang="en-US" sz="2800" dirty="0" smtClean="0"/>
              <a:t>I will check this right before we take the competency check on slavery.</a:t>
            </a:r>
          </a:p>
        </p:txBody>
      </p:sp>
    </p:spTree>
    <p:extLst>
      <p:ext uri="{BB962C8B-B14F-4D97-AF65-F5344CB8AC3E}">
        <p14:creationId xmlns:p14="http://schemas.microsoft.com/office/powerpoint/2010/main" val="1832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055" y="145915"/>
            <a:ext cx="10189462" cy="866021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Tuesday, </a:t>
            </a:r>
            <a:r>
              <a:rPr lang="en-US" sz="4800" b="1" u="sng" dirty="0" smtClean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October </a:t>
            </a:r>
            <a:r>
              <a:rPr lang="en-US" sz="4800" b="1" u="sng" dirty="0" smtClean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</a:t>
            </a:r>
            <a:r>
              <a:rPr lang="en-US" sz="4800" b="1" u="sng" baseline="30000" dirty="0" smtClean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</a:t>
            </a:r>
            <a:endParaRPr lang="en-US" sz="4800" b="1" u="sng" dirty="0">
              <a:solidFill>
                <a:srgbClr val="FFC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1011936"/>
            <a:ext cx="6547941" cy="562051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Football Sr. Night vs Atherton – 7:00 Friday (Field Party Follows)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Boys Soccer – </a:t>
            </a: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Today 4:30</a:t>
            </a: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, Thursday 6:00 @ Mercy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Sr. Movie Night – Thursday, October 22</a:t>
            </a:r>
            <a:r>
              <a:rPr lang="en-US" baseline="30000" dirty="0" smtClean="0">
                <a:latin typeface="Book Antiqua" panose="02040602050305030304" pitchFamily="18" charset="0"/>
              </a:rPr>
              <a:t>nd</a:t>
            </a:r>
            <a:r>
              <a:rPr lang="en-US" dirty="0" smtClean="0">
                <a:latin typeface="Book Antiqua" panose="02040602050305030304" pitchFamily="18" charset="0"/>
              </a:rPr>
              <a:t> 7:30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Book Antiqua" panose="02040602050305030304" pitchFamily="18" charset="0"/>
              </a:rPr>
              <a:t>Class Announcements</a:t>
            </a:r>
            <a:r>
              <a:rPr lang="en-US" sz="2400" u="sng" dirty="0" smtClean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Map </a:t>
            </a:r>
            <a:r>
              <a:rPr lang="en-US" dirty="0" smtClean="0">
                <a:latin typeface="Book Antiqua" panose="02040602050305030304" pitchFamily="18" charset="0"/>
              </a:rPr>
              <a:t>Quiz – </a:t>
            </a:r>
            <a:r>
              <a:rPr lang="en-US" dirty="0" smtClean="0">
                <a:latin typeface="Book Antiqua" panose="02040602050305030304" pitchFamily="18" charset="0"/>
              </a:rPr>
              <a:t>next Week (I’ll explain)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Book Antiqua" panose="02040602050305030304" pitchFamily="18" charset="0"/>
              </a:rPr>
              <a:t>Remediation for slavery – on your own</a:t>
            </a:r>
            <a:endParaRPr lang="en-US" sz="24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Learning </a:t>
            </a:r>
            <a:r>
              <a:rPr lang="en-US" dirty="0">
                <a:latin typeface="Book Antiqua" panose="02040602050305030304" pitchFamily="18" charset="0"/>
              </a:rPr>
              <a:t>Target &amp; </a:t>
            </a:r>
            <a:r>
              <a:rPr lang="en-US" dirty="0" smtClean="0">
                <a:latin typeface="Book Antiqua" panose="02040602050305030304" pitchFamily="18" charset="0"/>
              </a:rPr>
              <a:t>Vocab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Market Revolution Reading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Market Revolution PPT &amp; Notes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Begin Unit Vocab &amp; Timeline</a:t>
            </a:r>
            <a:endParaRPr lang="en-US" sz="1800" dirty="0" smtClean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488" y="1555945"/>
            <a:ext cx="5401055" cy="45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The </a:t>
            </a:r>
            <a:r>
              <a:rPr lang="en-US" dirty="0"/>
              <a:t>Missouri Compromise of 1820…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</a:t>
            </a:r>
            <a:r>
              <a:rPr lang="en-US" sz="2800" dirty="0"/>
              <a:t>.	Admitted Maine as a free state and Missouri as a slave state</a:t>
            </a:r>
          </a:p>
          <a:p>
            <a:pPr marL="0" indent="0">
              <a:buNone/>
            </a:pPr>
            <a:r>
              <a:rPr lang="en-US" sz="2800" dirty="0"/>
              <a:t>b.	Divided the line between free and slave states at the line of 36-30.</a:t>
            </a:r>
          </a:p>
          <a:p>
            <a:pPr marL="0" indent="0">
              <a:buNone/>
            </a:pPr>
            <a:r>
              <a:rPr lang="en-US" sz="2800" dirty="0"/>
              <a:t>c.	Was proved useless after the Dred Scott decision</a:t>
            </a:r>
          </a:p>
          <a:p>
            <a:pPr marL="0" indent="0">
              <a:buNone/>
            </a:pPr>
            <a:r>
              <a:rPr lang="en-US" sz="2800" dirty="0"/>
              <a:t>d.	All of the above.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2.) Charles </a:t>
            </a:r>
            <a:r>
              <a:rPr lang="en-US" dirty="0"/>
              <a:t>Sumner was beaten in the Senate because he accused other senators of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657856"/>
            <a:ext cx="8946541" cy="359054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</a:t>
            </a:r>
            <a:r>
              <a:rPr lang="en-US" sz="2800" dirty="0"/>
              <a:t>.	voting against slavery.</a:t>
            </a:r>
          </a:p>
          <a:p>
            <a:pPr marL="0" indent="0">
              <a:buNone/>
            </a:pPr>
            <a:r>
              <a:rPr lang="en-US" sz="2800" dirty="0"/>
              <a:t>b.	called Abraham Lincoln a liar and a thief</a:t>
            </a:r>
          </a:p>
          <a:p>
            <a:pPr marL="0" indent="0">
              <a:buNone/>
            </a:pPr>
            <a:r>
              <a:rPr lang="en-US" sz="2800" dirty="0"/>
              <a:t>c.	inciting border ruffians into Missouri.</a:t>
            </a:r>
          </a:p>
          <a:p>
            <a:pPr marL="0" indent="0">
              <a:buNone/>
            </a:pPr>
            <a:r>
              <a:rPr lang="en-US" sz="2800" dirty="0"/>
              <a:t>d.	forcing Kansas to become a slave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The </a:t>
            </a:r>
            <a:r>
              <a:rPr lang="en-US" dirty="0"/>
              <a:t>Supreme Court's Dred Scott decision...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en-US" sz="2800" dirty="0" smtClean="0"/>
              <a:t>won </a:t>
            </a:r>
            <a:r>
              <a:rPr lang="en-US" sz="2800" dirty="0"/>
              <a:t>widespread approval in the North.	</a:t>
            </a:r>
            <a:endParaRPr lang="en-US" sz="2800" dirty="0" smtClean="0"/>
          </a:p>
          <a:p>
            <a:pPr marL="457200" indent="-457200">
              <a:buAutoNum type="alphaLcPeriod"/>
            </a:pPr>
            <a:r>
              <a:rPr lang="en-US" sz="2800" dirty="0" smtClean="0"/>
              <a:t>declared </a:t>
            </a:r>
            <a:r>
              <a:rPr lang="en-US" sz="2800" dirty="0"/>
              <a:t>the Missouri Compromise </a:t>
            </a:r>
            <a:r>
              <a:rPr lang="en-US" sz="2800" dirty="0" smtClean="0"/>
              <a:t>unconstitutional.</a:t>
            </a:r>
          </a:p>
          <a:p>
            <a:pPr marL="457200" indent="-457200">
              <a:buAutoNum type="alphaLcPeriod"/>
            </a:pPr>
            <a:r>
              <a:rPr lang="en-US" sz="2800" dirty="0" smtClean="0"/>
              <a:t>granted </a:t>
            </a:r>
            <a:r>
              <a:rPr lang="en-US" sz="2800" dirty="0"/>
              <a:t>citizenship to African </a:t>
            </a:r>
            <a:r>
              <a:rPr lang="en-US" sz="2800" dirty="0" smtClean="0"/>
              <a:t>Americans.</a:t>
            </a:r>
          </a:p>
          <a:p>
            <a:pPr marL="457200" indent="-457200">
              <a:buAutoNum type="alphaLcPeriod"/>
            </a:pPr>
            <a:r>
              <a:rPr lang="en-US" sz="2800" dirty="0" smtClean="0"/>
              <a:t>mandated </a:t>
            </a:r>
            <a:r>
              <a:rPr lang="en-US" sz="2800" dirty="0"/>
              <a:t>congressional control of slavery in the territories.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4.) Harriett </a:t>
            </a:r>
            <a:r>
              <a:rPr lang="en-US" dirty="0"/>
              <a:t>Beecher Stowe famously wrote which of the following?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en-US" sz="2800" dirty="0" smtClean="0"/>
              <a:t>The </a:t>
            </a:r>
            <a:r>
              <a:rPr lang="en-US" sz="2800" dirty="0"/>
              <a:t>Liberator	</a:t>
            </a:r>
            <a:endParaRPr lang="en-US" sz="2800" dirty="0" smtClean="0"/>
          </a:p>
          <a:p>
            <a:pPr marL="457200" indent="-457200">
              <a:buAutoNum type="alphaLcPeriod"/>
            </a:pPr>
            <a:r>
              <a:rPr lang="en-US" sz="2800" dirty="0" smtClean="0"/>
              <a:t>Uncle </a:t>
            </a:r>
            <a:r>
              <a:rPr lang="en-US" sz="2800" dirty="0"/>
              <a:t>Tom’s </a:t>
            </a:r>
            <a:r>
              <a:rPr lang="en-US" sz="2800" dirty="0" smtClean="0"/>
              <a:t>Cabin</a:t>
            </a:r>
          </a:p>
          <a:p>
            <a:pPr marL="457200" indent="-457200">
              <a:buAutoNum type="alphaLcPeriod"/>
            </a:pPr>
            <a:r>
              <a:rPr lang="en-US" sz="2800" dirty="0" smtClean="0"/>
              <a:t>The </a:t>
            </a:r>
            <a:r>
              <a:rPr lang="en-US" sz="2800" dirty="0"/>
              <a:t>North </a:t>
            </a:r>
            <a:r>
              <a:rPr lang="en-US" sz="2800" dirty="0" smtClean="0"/>
              <a:t>Star</a:t>
            </a:r>
          </a:p>
          <a:p>
            <a:pPr marL="457200" indent="-457200">
              <a:buAutoNum type="alphaLcPeriod"/>
            </a:pPr>
            <a:r>
              <a:rPr lang="en-US" sz="2800" dirty="0" smtClean="0"/>
              <a:t>A </a:t>
            </a:r>
            <a:r>
              <a:rPr lang="en-US" sz="2800" dirty="0"/>
              <a:t>Fault in Our Stars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434</TotalTime>
  <Words>295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Batang</vt:lpstr>
      <vt:lpstr>Arial</vt:lpstr>
      <vt:lpstr>Book Antiqua</vt:lpstr>
      <vt:lpstr>Century Gothic</vt:lpstr>
      <vt:lpstr>Wingdings 3</vt:lpstr>
      <vt:lpstr>Ion</vt:lpstr>
      <vt:lpstr>Monday, October 19th</vt:lpstr>
      <vt:lpstr>Your Slavery Work Product/Packet</vt:lpstr>
      <vt:lpstr>Tuesday, October 20th</vt:lpstr>
      <vt:lpstr>1. The Missouri Compromise of 1820… </vt:lpstr>
      <vt:lpstr>2.) Charles Sumner was beaten in the Senate because he accused other senators of </vt:lpstr>
      <vt:lpstr>3. The Supreme Court's Dred Scott decision... </vt:lpstr>
      <vt:lpstr>4.) Harriett Beecher Stowe famously wrote which of the following? 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October 19th</dc:title>
  <dc:creator>Abell, Joshua L</dc:creator>
  <cp:lastModifiedBy>Abell, Joshua L</cp:lastModifiedBy>
  <cp:revision>7</cp:revision>
  <dcterms:created xsi:type="dcterms:W3CDTF">2015-10-19T10:38:16Z</dcterms:created>
  <dcterms:modified xsi:type="dcterms:W3CDTF">2015-10-20T13:56:47Z</dcterms:modified>
</cp:coreProperties>
</file>