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9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34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31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80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72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21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8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0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4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0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844A2-5F43-47C7-916A-79737ED96D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E08320-B2E6-4F35-A7C1-8AFACC07B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6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Monday, September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751" y="1146221"/>
            <a:ext cx="6323355" cy="536430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Sporting News:</a:t>
            </a:r>
          </a:p>
          <a:p>
            <a:pPr lvl="1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Friday Night 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Soccer vs. Moore @ 5:00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Football vs </a:t>
            </a:r>
            <a:r>
              <a:rPr lang="en-US" dirty="0" err="1" smtClean="0">
                <a:solidFill>
                  <a:schemeClr val="tx1"/>
                </a:solidFill>
              </a:rPr>
              <a:t>Desales</a:t>
            </a:r>
            <a:r>
              <a:rPr lang="en-US" dirty="0" smtClean="0">
                <a:solidFill>
                  <a:schemeClr val="tx1"/>
                </a:solidFill>
              </a:rPr>
              <a:t> @ 7:00</a:t>
            </a:r>
          </a:p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dirty="0" err="1" smtClean="0"/>
              <a:t>PowderPuff</a:t>
            </a:r>
            <a:r>
              <a:rPr lang="en-US" dirty="0" smtClean="0"/>
              <a:t> Today; HC Dress Down soon</a:t>
            </a:r>
          </a:p>
          <a:p>
            <a:r>
              <a:rPr lang="en-US" sz="2400" b="1" u="sng" dirty="0" smtClean="0"/>
              <a:t>Class Announcements</a:t>
            </a:r>
            <a:r>
              <a:rPr lang="en-US" sz="2400" b="1" u="sng" dirty="0"/>
              <a:t>:</a:t>
            </a:r>
          </a:p>
          <a:p>
            <a:pPr lvl="1"/>
            <a:r>
              <a:rPr lang="en-US" dirty="0" smtClean="0"/>
              <a:t>First Proficiency – tomorrow!</a:t>
            </a:r>
          </a:p>
          <a:p>
            <a:pPr lvl="1"/>
            <a:r>
              <a:rPr lang="en-US" dirty="0" smtClean="0"/>
              <a:t>New Grade Sheet - Friday</a:t>
            </a:r>
            <a:endParaRPr lang="en-US" dirty="0"/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dirty="0" smtClean="0"/>
              <a:t>Learning Target &amp; Vocab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Quizlet Vocabulary &amp; New Unit Introduction</a:t>
            </a:r>
          </a:p>
          <a:p>
            <a:pPr lvl="1"/>
            <a:r>
              <a:rPr lang="en-US" dirty="0" smtClean="0"/>
              <a:t>Comparing the Rebellions (with a partner)</a:t>
            </a:r>
          </a:p>
        </p:txBody>
      </p:sp>
      <p:pic>
        <p:nvPicPr>
          <p:cNvPr id="1026" name="Picture 2" descr="Whiskey rebell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224" y="1641440"/>
            <a:ext cx="5632704" cy="373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2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78474" cy="1320800"/>
          </a:xfrm>
        </p:spPr>
        <p:txBody>
          <a:bodyPr>
            <a:noAutofit/>
          </a:bodyPr>
          <a:lstStyle/>
          <a:p>
            <a:pPr lvl="0"/>
            <a:r>
              <a:rPr lang="en-US" sz="4000" dirty="0" smtClean="0"/>
              <a:t>2. George Washington, in his farewell address, discussed all of the following EXCEPT: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14015"/>
            <a:ext cx="10173546" cy="3627347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en-US" sz="3200" dirty="0" smtClean="0"/>
              <a:t>Accruing large national debt</a:t>
            </a:r>
          </a:p>
          <a:p>
            <a:pPr lvl="0">
              <a:buFont typeface="+mj-lt"/>
              <a:buAutoNum type="alphaUcPeriod"/>
            </a:pPr>
            <a:r>
              <a:rPr lang="en-US" sz="3200" dirty="0" smtClean="0"/>
              <a:t>Forming alliances</a:t>
            </a:r>
          </a:p>
          <a:p>
            <a:pPr lvl="0">
              <a:buFont typeface="+mj-lt"/>
              <a:buAutoNum type="alphaUcPeriod"/>
            </a:pPr>
            <a:r>
              <a:rPr lang="en-US" sz="3200" dirty="0" smtClean="0"/>
              <a:t>Threats of terrorism from France &amp; Great Britain</a:t>
            </a:r>
          </a:p>
          <a:p>
            <a:pPr lvl="0">
              <a:buFont typeface="+mj-lt"/>
              <a:buAutoNum type="alphaUcPeriod"/>
            </a:pPr>
            <a:r>
              <a:rPr lang="en-US" sz="3200" dirty="0" smtClean="0"/>
              <a:t>The dangers of party ideology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4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What </a:t>
            </a:r>
            <a:r>
              <a:rPr lang="en-US" dirty="0"/>
              <a:t>was the main significance of Shays’ Rebellion?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10600266" cy="4110962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en-US" sz="2800" dirty="0" smtClean="0"/>
              <a:t>It </a:t>
            </a:r>
            <a:r>
              <a:rPr lang="en-US" sz="2800" dirty="0"/>
              <a:t>exemplified the adverse impact of currency laws on the independence of small farmers.</a:t>
            </a:r>
          </a:p>
          <a:p>
            <a:pPr lvl="0">
              <a:buFont typeface="+mj-lt"/>
              <a:buAutoNum type="alphaUcPeriod"/>
            </a:pPr>
            <a:r>
              <a:rPr lang="en-US" sz="2800" dirty="0"/>
              <a:t>It established paper currency as a solution to economic problems caused by unfair trade.</a:t>
            </a:r>
          </a:p>
          <a:p>
            <a:pPr lvl="0">
              <a:buFont typeface="+mj-lt"/>
              <a:buAutoNum type="alphaUcPeriod"/>
            </a:pPr>
            <a:r>
              <a:rPr lang="en-US" sz="2800" dirty="0"/>
              <a:t>It revealed the inability of the weak central government to maintain order.</a:t>
            </a:r>
          </a:p>
          <a:p>
            <a:pPr lvl="0">
              <a:buFont typeface="+mj-lt"/>
              <a:buAutoNum type="alphaUcPeriod"/>
            </a:pPr>
            <a:r>
              <a:rPr lang="en-US" sz="2800" dirty="0"/>
              <a:t>It suggested merchants’ interests were less significant than those of the agricultural class.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277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258890" cy="13208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/>
              <a:t>4. Which event sparked debate on the appropriate power of the federal government?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3200" dirty="0" smtClean="0"/>
              <a:t>Shay’s Rebellion</a:t>
            </a:r>
          </a:p>
          <a:p>
            <a:pPr>
              <a:buFont typeface="+mj-lt"/>
              <a:buAutoNum type="alphaUcPeriod"/>
            </a:pPr>
            <a:r>
              <a:rPr lang="en-US" sz="3200" dirty="0" smtClean="0"/>
              <a:t>The XYZ Affair</a:t>
            </a:r>
          </a:p>
          <a:p>
            <a:pPr>
              <a:buFont typeface="+mj-lt"/>
              <a:buAutoNum type="alphaUcPeriod"/>
            </a:pPr>
            <a:r>
              <a:rPr lang="en-US" sz="3200" dirty="0" smtClean="0"/>
              <a:t>Whiskey Rebellion</a:t>
            </a:r>
          </a:p>
          <a:p>
            <a:pPr>
              <a:buFont typeface="+mj-lt"/>
              <a:buAutoNum type="alphaUcPeriod"/>
            </a:pPr>
            <a:r>
              <a:rPr lang="en-US" sz="3200" dirty="0" smtClean="0"/>
              <a:t>The Alien &amp; Sedition Acts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91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The </a:t>
            </a:r>
            <a:r>
              <a:rPr lang="en-US" dirty="0"/>
              <a:t>Alien and Sedition Acts were designed </a:t>
            </a:r>
            <a:r>
              <a:rPr lang="en-US" dirty="0" smtClean="0"/>
              <a:t>to…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6881"/>
            <a:ext cx="8596668" cy="4334482"/>
          </a:xfrm>
        </p:spPr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2400" dirty="0" smtClean="0"/>
              <a:t>encourage </a:t>
            </a:r>
            <a:r>
              <a:rPr lang="en-US" sz="2400" dirty="0"/>
              <a:t>foreign immigration.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promote </a:t>
            </a:r>
            <a:r>
              <a:rPr lang="en-US" sz="2400" dirty="0"/>
              <a:t>freedom of speech and of the press.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promote </a:t>
            </a:r>
            <a:r>
              <a:rPr lang="en-US" sz="2400" dirty="0"/>
              <a:t>friendship between the United States and France.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suppress </a:t>
            </a:r>
            <a:r>
              <a:rPr lang="en-US" sz="2400" dirty="0"/>
              <a:t>foreign immigration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25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Wednesday, September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2065" y="1011936"/>
            <a:ext cx="6022847" cy="559612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Sporting News:</a:t>
            </a:r>
          </a:p>
          <a:p>
            <a:pPr lvl="1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Friday Night – tix on sale now! $5.00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Soccer vs. Moore @ 5:00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Football vs </a:t>
            </a:r>
            <a:r>
              <a:rPr lang="en-US" dirty="0" err="1" smtClean="0">
                <a:solidFill>
                  <a:schemeClr val="tx1"/>
                </a:solidFill>
              </a:rPr>
              <a:t>Desales</a:t>
            </a:r>
            <a:r>
              <a:rPr lang="en-US" dirty="0" smtClean="0">
                <a:solidFill>
                  <a:schemeClr val="tx1"/>
                </a:solidFill>
              </a:rPr>
              <a:t> @ 7:00</a:t>
            </a:r>
          </a:p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dirty="0" smtClean="0"/>
              <a:t>HC Dress Down Handout</a:t>
            </a:r>
          </a:p>
          <a:p>
            <a:r>
              <a:rPr lang="en-US" sz="2400" b="1" u="sng" dirty="0" smtClean="0"/>
              <a:t>Class Announcements</a:t>
            </a:r>
            <a:r>
              <a:rPr lang="en-US" sz="2400" b="1" u="sng" dirty="0"/>
              <a:t>:</a:t>
            </a:r>
          </a:p>
          <a:p>
            <a:pPr lvl="1"/>
            <a:r>
              <a:rPr lang="en-US" dirty="0" smtClean="0"/>
              <a:t>First Proficiency – if you were absent, schedule make-up w/ Coach Abell ASAP</a:t>
            </a:r>
          </a:p>
          <a:p>
            <a:pPr lvl="1"/>
            <a:r>
              <a:rPr lang="en-US" dirty="0" smtClean="0"/>
              <a:t>New Grade Sheet - Friday</a:t>
            </a:r>
            <a:endParaRPr lang="en-US" dirty="0"/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dirty="0" smtClean="0"/>
              <a:t>Learning Target &amp; Vocab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Early Justice System Assignment – submit to Mr. Fowler at the end of the day.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912" y="1267797"/>
            <a:ext cx="5510784" cy="468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Thursday, September 17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2065" y="1011936"/>
            <a:ext cx="6022847" cy="559612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Sporting News:</a:t>
            </a:r>
          </a:p>
          <a:p>
            <a:pPr lvl="1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Friday Night – tix on sale now! $5.00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Soccer vs. Moore @ 5:00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Football vs </a:t>
            </a:r>
            <a:r>
              <a:rPr lang="en-US" dirty="0" err="1" smtClean="0">
                <a:solidFill>
                  <a:schemeClr val="tx1"/>
                </a:solidFill>
              </a:rPr>
              <a:t>Desales</a:t>
            </a:r>
            <a:r>
              <a:rPr lang="en-US" dirty="0" smtClean="0">
                <a:solidFill>
                  <a:schemeClr val="tx1"/>
                </a:solidFill>
              </a:rPr>
              <a:t> @ 7:00</a:t>
            </a:r>
          </a:p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dirty="0" smtClean="0"/>
              <a:t>HC Dress Down Handout</a:t>
            </a:r>
          </a:p>
          <a:p>
            <a:r>
              <a:rPr lang="en-US" sz="2400" b="1" u="sng" dirty="0" smtClean="0"/>
              <a:t>Class Announcements</a:t>
            </a:r>
            <a:r>
              <a:rPr lang="en-US" sz="2400" b="1" u="sng" dirty="0"/>
              <a:t>:</a:t>
            </a:r>
          </a:p>
          <a:p>
            <a:pPr lvl="1"/>
            <a:r>
              <a:rPr lang="en-US" dirty="0" smtClean="0"/>
              <a:t>First Proficiency – if you were absent, schedule make-up w/ Coach Abell ASAP</a:t>
            </a:r>
          </a:p>
          <a:p>
            <a:pPr lvl="1"/>
            <a:r>
              <a:rPr lang="en-US" dirty="0" smtClean="0"/>
              <a:t>New Grade Sheet - Friday</a:t>
            </a:r>
            <a:endParaRPr lang="en-US" dirty="0"/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dirty="0" smtClean="0"/>
              <a:t>Learning Target &amp; Vocab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Government in Action PPT &amp; Cornell Notes</a:t>
            </a:r>
          </a:p>
          <a:p>
            <a:pPr lvl="1"/>
            <a:r>
              <a:rPr lang="en-US" dirty="0" smtClean="0"/>
              <a:t>King Andrew Cartoon Analysis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089" y="1267796"/>
            <a:ext cx="4418790" cy="530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Friday, September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2065" y="926592"/>
            <a:ext cx="6022847" cy="5681472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Sporting News:</a:t>
            </a:r>
          </a:p>
          <a:p>
            <a:pPr lvl="1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Friday Night – tix on sale now! $5.00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Soccer vs. Moore @ 5:00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Football vs </a:t>
            </a:r>
            <a:r>
              <a:rPr lang="en-US" dirty="0" err="1" smtClean="0">
                <a:solidFill>
                  <a:schemeClr val="tx1"/>
                </a:solidFill>
              </a:rPr>
              <a:t>Desales</a:t>
            </a:r>
            <a:r>
              <a:rPr lang="en-US" dirty="0" smtClean="0">
                <a:solidFill>
                  <a:schemeClr val="tx1"/>
                </a:solidFill>
              </a:rPr>
              <a:t> @ 7:00</a:t>
            </a:r>
          </a:p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dirty="0" smtClean="0"/>
              <a:t>HC Dress Down Handout</a:t>
            </a:r>
          </a:p>
          <a:p>
            <a:r>
              <a:rPr lang="en-US" sz="2400" b="1" u="sng" dirty="0" smtClean="0"/>
              <a:t>Class Announcements</a:t>
            </a:r>
            <a:r>
              <a:rPr lang="en-US" sz="2400" b="1" u="sng" dirty="0"/>
              <a:t>:</a:t>
            </a:r>
          </a:p>
          <a:p>
            <a:pPr lvl="1"/>
            <a:r>
              <a:rPr lang="en-US" dirty="0" smtClean="0"/>
              <a:t>First Proficiency – if you were absent, schedule make-up w/ Coach Abell ASAP</a:t>
            </a:r>
          </a:p>
          <a:p>
            <a:pPr lvl="1"/>
            <a:r>
              <a:rPr lang="en-US" dirty="0" smtClean="0"/>
              <a:t>New Grade Sheet - Friday</a:t>
            </a:r>
            <a:endParaRPr lang="en-US" dirty="0"/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dirty="0" smtClean="0"/>
              <a:t>Submit </a:t>
            </a:r>
            <a:r>
              <a:rPr lang="en-US" dirty="0" err="1" smtClean="0"/>
              <a:t>Hmwk</a:t>
            </a:r>
            <a:r>
              <a:rPr lang="en-US" dirty="0" smtClean="0"/>
              <a:t> - King </a:t>
            </a:r>
            <a:r>
              <a:rPr lang="en-US" dirty="0"/>
              <a:t>Andrew Cartoon Analysis</a:t>
            </a:r>
          </a:p>
          <a:p>
            <a:pPr lvl="1"/>
            <a:r>
              <a:rPr lang="en-US" dirty="0" smtClean="0"/>
              <a:t>Learning </a:t>
            </a:r>
            <a:r>
              <a:rPr lang="en-US" dirty="0" smtClean="0"/>
              <a:t>Target &amp; Vocab (5 mins)</a:t>
            </a:r>
          </a:p>
          <a:p>
            <a:pPr lvl="1"/>
            <a:r>
              <a:rPr lang="en-US" dirty="0" smtClean="0"/>
              <a:t>Review Government in Action</a:t>
            </a:r>
          </a:p>
          <a:p>
            <a:pPr lvl="1"/>
            <a:r>
              <a:rPr lang="en-US" dirty="0" smtClean="0"/>
              <a:t>Begin Foreign Policy w/videos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864" y="1267797"/>
            <a:ext cx="4333152" cy="53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83146" cy="1402080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1. Which below best summarizes the purpose of the Judiciary Act of 1789?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405194" cy="3880773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lphaUcPeriod"/>
            </a:pPr>
            <a:r>
              <a:rPr lang="en-US" sz="3200" dirty="0" smtClean="0"/>
              <a:t>It established the idea of Judicial Review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3200" dirty="0" smtClean="0"/>
              <a:t>The justices needed a way to gain more power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3200" dirty="0" smtClean="0"/>
              <a:t>The Supreme Court could not preside over ALL cases so lower courts were needed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3200" dirty="0" smtClean="0"/>
              <a:t>The act helped reinforce the philosophy of balancing power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99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78474" cy="1320800"/>
          </a:xfrm>
        </p:spPr>
        <p:txBody>
          <a:bodyPr>
            <a:noAutofit/>
          </a:bodyPr>
          <a:lstStyle/>
          <a:p>
            <a:pPr lvl="0"/>
            <a:r>
              <a:rPr lang="en-US" sz="4000" dirty="0" smtClean="0"/>
              <a:t>2. George Washington, in his farewell address, discussed all of the following EXCEPT: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14015"/>
            <a:ext cx="10173546" cy="3627347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en-US" sz="3200" dirty="0" smtClean="0"/>
              <a:t>Accruing large national debt</a:t>
            </a:r>
          </a:p>
          <a:p>
            <a:pPr lvl="0">
              <a:buFont typeface="+mj-lt"/>
              <a:buAutoNum type="alphaUcPeriod"/>
            </a:pPr>
            <a:r>
              <a:rPr lang="en-US" sz="3200" dirty="0" smtClean="0"/>
              <a:t>Forming alliances</a:t>
            </a:r>
          </a:p>
          <a:p>
            <a:pPr lvl="0">
              <a:buFont typeface="+mj-lt"/>
              <a:buAutoNum type="alphaUcPeriod"/>
            </a:pPr>
            <a:r>
              <a:rPr lang="en-US" sz="3200" dirty="0" smtClean="0"/>
              <a:t>Threats of terrorism from France &amp; Great Britain</a:t>
            </a:r>
          </a:p>
          <a:p>
            <a:pPr lvl="0">
              <a:buFont typeface="+mj-lt"/>
              <a:buAutoNum type="alphaUcPeriod"/>
            </a:pPr>
            <a:r>
              <a:rPr lang="en-US" sz="3200" dirty="0" smtClean="0"/>
              <a:t>The dangers of party ideology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34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What </a:t>
            </a:r>
            <a:r>
              <a:rPr lang="en-US" dirty="0"/>
              <a:t>was the </a:t>
            </a:r>
            <a:r>
              <a:rPr lang="en-US" dirty="0" smtClean="0"/>
              <a:t>name of the site for the White House?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10600266" cy="4110962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en-US" sz="2800" dirty="0" smtClean="0"/>
              <a:t>Soggy Bottom</a:t>
            </a:r>
          </a:p>
          <a:p>
            <a:pPr lvl="0">
              <a:buFont typeface="+mj-lt"/>
              <a:buAutoNum type="alphaUcPeriod"/>
            </a:pPr>
            <a:r>
              <a:rPr lang="en-US" sz="2800" dirty="0" smtClean="0"/>
              <a:t>Foggy Bottom</a:t>
            </a:r>
          </a:p>
          <a:p>
            <a:pPr lvl="0">
              <a:buFont typeface="+mj-lt"/>
              <a:buAutoNum type="alphaUcPeriod"/>
            </a:pPr>
            <a:r>
              <a:rPr lang="en-US" sz="2800" dirty="0" err="1" smtClean="0"/>
              <a:t>Rachet</a:t>
            </a:r>
            <a:r>
              <a:rPr lang="en-US" sz="2800" dirty="0" smtClean="0"/>
              <a:t> Bottom</a:t>
            </a:r>
          </a:p>
          <a:p>
            <a:pPr lvl="0">
              <a:buFont typeface="+mj-lt"/>
              <a:buAutoNum type="alphaUcPeriod"/>
            </a:pPr>
            <a:r>
              <a:rPr lang="en-US" sz="2800" dirty="0" smtClean="0"/>
              <a:t>Richmond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00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3205" y="976376"/>
            <a:ext cx="5920014" cy="3315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98" y="384174"/>
            <a:ext cx="4485127" cy="30783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049" y="3835908"/>
            <a:ext cx="3862046" cy="27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258890" cy="13208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/>
              <a:t>4. Which event sparked debate on the appropriate power of the federal government?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3200" dirty="0" smtClean="0"/>
              <a:t>Shay’s Rebellion</a:t>
            </a:r>
          </a:p>
          <a:p>
            <a:pPr>
              <a:buFont typeface="+mj-lt"/>
              <a:buAutoNum type="alphaUcPeriod"/>
            </a:pPr>
            <a:r>
              <a:rPr lang="en-US" sz="3200" dirty="0" smtClean="0"/>
              <a:t>The XYZ Affair</a:t>
            </a:r>
          </a:p>
          <a:p>
            <a:pPr>
              <a:buFont typeface="+mj-lt"/>
              <a:buAutoNum type="alphaUcPeriod"/>
            </a:pPr>
            <a:r>
              <a:rPr lang="en-US" sz="3200" dirty="0" smtClean="0"/>
              <a:t>Whiskey Rebellion</a:t>
            </a:r>
          </a:p>
          <a:p>
            <a:pPr>
              <a:buFont typeface="+mj-lt"/>
              <a:buAutoNum type="alphaUcPeriod"/>
            </a:pPr>
            <a:r>
              <a:rPr lang="en-US" sz="3200" dirty="0" smtClean="0"/>
              <a:t>The Alien &amp; Sedition Acts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95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The </a:t>
            </a:r>
            <a:r>
              <a:rPr lang="en-US" dirty="0"/>
              <a:t>Alien and Sedition Acts were designed </a:t>
            </a:r>
            <a:r>
              <a:rPr lang="en-US" dirty="0" smtClean="0"/>
              <a:t>to…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6881"/>
            <a:ext cx="8596668" cy="4334482"/>
          </a:xfrm>
        </p:spPr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2400" dirty="0" smtClean="0"/>
              <a:t>encourage </a:t>
            </a:r>
            <a:r>
              <a:rPr lang="en-US" sz="2400" dirty="0"/>
              <a:t>foreign immigration.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promote </a:t>
            </a:r>
            <a:r>
              <a:rPr lang="en-US" sz="2400" dirty="0"/>
              <a:t>freedom of speech and of the press.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promote </a:t>
            </a:r>
            <a:r>
              <a:rPr lang="en-US" sz="2400" dirty="0"/>
              <a:t>friendship between the United States and France.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suppress </a:t>
            </a:r>
            <a:r>
              <a:rPr lang="en-US" sz="2400" dirty="0"/>
              <a:t>foreign immigration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14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1. </a:t>
            </a:r>
            <a:r>
              <a:rPr lang="en-US" dirty="0"/>
              <a:t>Who made the observation “a little rebellion now and then is a good thing,” and what event inspired 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lphaUcPeriod"/>
            </a:pPr>
            <a:r>
              <a:rPr lang="en-US" sz="2400" dirty="0" smtClean="0"/>
              <a:t>Benjamin </a:t>
            </a:r>
            <a:r>
              <a:rPr lang="en-US" sz="2400" dirty="0"/>
              <a:t>Franklin; Bacons Rebellion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George Washington; Pontiacs Rebellion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Alexander Hamilton; the Whiskey Rebellion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Thomas Jefferson; Shays Rebellion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2. Bacon’s </a:t>
            </a:r>
            <a:r>
              <a:rPr lang="en-US" dirty="0"/>
              <a:t>Rebellion resulted in what significant development?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4417"/>
            <a:ext cx="10673418" cy="4236946"/>
          </a:xfrm>
        </p:spPr>
        <p:txBody>
          <a:bodyPr>
            <a:noAutofit/>
          </a:bodyPr>
          <a:lstStyle/>
          <a:p>
            <a:pPr lvl="0">
              <a:buFont typeface="+mj-lt"/>
              <a:buAutoNum type="alphaUcPeriod"/>
            </a:pPr>
            <a:r>
              <a:rPr lang="en-US" sz="2400" dirty="0" smtClean="0"/>
              <a:t>The </a:t>
            </a:r>
            <a:r>
              <a:rPr lang="en-US" sz="2400" dirty="0"/>
              <a:t>Virginia House of Burgesses passed a series of laws that guaranteed the property rights of the </a:t>
            </a:r>
            <a:r>
              <a:rPr lang="en-US" sz="2400" dirty="0" err="1"/>
              <a:t>Powhatans</a:t>
            </a:r>
            <a:r>
              <a:rPr lang="en-US" sz="2400" dirty="0"/>
              <a:t>.</a:t>
            </a:r>
          </a:p>
          <a:p>
            <a:pPr lvl="0">
              <a:buFont typeface="+mj-lt"/>
              <a:buAutoNum type="alphaUcPeriod"/>
            </a:pPr>
            <a:r>
              <a:rPr lang="en-US" sz="2400" dirty="0"/>
              <a:t>Rebels seized the estate of Virginia governor William Berkeley and divided his lands among their Indian supporters.</a:t>
            </a:r>
          </a:p>
          <a:p>
            <a:pPr lvl="0">
              <a:buFont typeface="+mj-lt"/>
              <a:buAutoNum type="alphaUcPeriod"/>
            </a:pPr>
            <a:r>
              <a:rPr lang="en-US" sz="2400" dirty="0"/>
              <a:t>Antagonism toward native peoples became a dominant characteristic of frontier life in colonial Virginia.</a:t>
            </a:r>
          </a:p>
          <a:p>
            <a:pPr lvl="0">
              <a:buFont typeface="+mj-lt"/>
              <a:buAutoNum type="alphaUcPeriod"/>
            </a:pPr>
            <a:r>
              <a:rPr lang="en-US" sz="2400" dirty="0"/>
              <a:t>It was the first time colonists took up arms against a British authority and ultimately led to increased slave labor in the colonies.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00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What </a:t>
            </a:r>
            <a:r>
              <a:rPr lang="en-US" dirty="0"/>
              <a:t>was the main significance of Shays’ Rebellion?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lvl="0">
              <a:buFont typeface="+mj-lt"/>
              <a:buAutoNum type="alphaUcPeriod"/>
            </a:pPr>
            <a:r>
              <a:rPr lang="en-US" sz="2400" dirty="0" smtClean="0"/>
              <a:t>It </a:t>
            </a:r>
            <a:r>
              <a:rPr lang="en-US" sz="2400" dirty="0"/>
              <a:t>exemplified the adverse impact of currency laws on the independence of small farmers.</a:t>
            </a:r>
          </a:p>
          <a:p>
            <a:pPr lvl="0">
              <a:buFont typeface="+mj-lt"/>
              <a:buAutoNum type="alphaUcPeriod"/>
            </a:pPr>
            <a:r>
              <a:rPr lang="en-US" sz="2400" dirty="0"/>
              <a:t>It established paper currency as a solution to economic problems caused by unfair trade.</a:t>
            </a:r>
          </a:p>
          <a:p>
            <a:pPr lvl="0">
              <a:buFont typeface="+mj-lt"/>
              <a:buAutoNum type="alphaUcPeriod"/>
            </a:pPr>
            <a:r>
              <a:rPr lang="en-US" sz="2400" dirty="0"/>
              <a:t>It revealed the inability of the weak central government to maintain order.</a:t>
            </a:r>
          </a:p>
          <a:p>
            <a:pPr lvl="0">
              <a:buFont typeface="+mj-lt"/>
              <a:buAutoNum type="alphaUcPeriod"/>
            </a:pPr>
            <a:r>
              <a:rPr lang="en-US" sz="2400" dirty="0"/>
              <a:t>It suggested merchants’ interests were less significant than those of the agricultural class.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4. Which </a:t>
            </a:r>
            <a:r>
              <a:rPr lang="en-US" dirty="0"/>
              <a:t>best describes the end of the Whiskey Rebellion?: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0033"/>
            <a:ext cx="8596668" cy="4261330"/>
          </a:xfrm>
        </p:spPr>
        <p:txBody>
          <a:bodyPr>
            <a:normAutofit/>
          </a:bodyPr>
          <a:lstStyle/>
          <a:p>
            <a:pPr>
              <a:buFont typeface="+mj-lt"/>
              <a:buAutoNum type="alphaUcPeriod"/>
            </a:pPr>
            <a:r>
              <a:rPr lang="en-US" sz="2400" dirty="0" smtClean="0"/>
              <a:t>Settlers </a:t>
            </a:r>
            <a:r>
              <a:rPr lang="en-US" sz="2400" dirty="0"/>
              <a:t>infringed upon Native American territory and seized it for themselves.</a:t>
            </a:r>
            <a:endParaRPr lang="en-US" sz="2800" dirty="0"/>
          </a:p>
          <a:p>
            <a:pPr marL="400050">
              <a:buFont typeface="+mj-lt"/>
              <a:buAutoNum type="alphaUcPeriod"/>
            </a:pPr>
            <a:r>
              <a:rPr lang="en-US" sz="2400" dirty="0"/>
              <a:t>The Supreme Court ruled martial law unconstitutional and reprimanded President Jackson.</a:t>
            </a:r>
            <a:endParaRPr lang="en-US" sz="2800" dirty="0"/>
          </a:p>
          <a:p>
            <a:pPr marL="400050">
              <a:buFont typeface="+mj-lt"/>
              <a:buAutoNum type="alphaUcPeriod"/>
            </a:pPr>
            <a:r>
              <a:rPr lang="en-US" sz="2400" dirty="0"/>
              <a:t>President Washington personally led the military to put down the revolt against grain taxes.</a:t>
            </a:r>
            <a:endParaRPr lang="en-US" sz="2800" dirty="0"/>
          </a:p>
          <a:p>
            <a:pPr>
              <a:buFont typeface="+mj-lt"/>
              <a:buAutoNum type="alphaUcPeriod"/>
            </a:pPr>
            <a:r>
              <a:rPr lang="en-US" sz="2400" dirty="0"/>
              <a:t>Thomas Jefferson’s Democratic-Republican party ascended to the presidency and effectively killed the Federalist party</a:t>
            </a:r>
          </a:p>
        </p:txBody>
      </p:sp>
    </p:spTree>
    <p:extLst>
      <p:ext uri="{BB962C8B-B14F-4D97-AF65-F5344CB8AC3E}">
        <p14:creationId xmlns:p14="http://schemas.microsoft.com/office/powerpoint/2010/main" val="39526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5. Given </a:t>
            </a:r>
            <a:r>
              <a:rPr lang="en-US" dirty="0"/>
              <a:t>that only seven people died in the Boston Massacre, why did Paul Revere characterize it as a “massacre”?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+mj-lt"/>
              <a:buAutoNum type="alphaUcPeriod"/>
            </a:pPr>
            <a:r>
              <a:rPr lang="en-US" sz="2400" dirty="0" smtClean="0"/>
              <a:t>British </a:t>
            </a:r>
            <a:r>
              <a:rPr lang="en-US" sz="2400" dirty="0"/>
              <a:t>commanders ordered troops to shoot into a rioting crowd in an effort to restore order</a:t>
            </a:r>
            <a:endParaRPr lang="en-US" sz="2800" dirty="0"/>
          </a:p>
          <a:p>
            <a:pPr marL="400050">
              <a:buFont typeface="+mj-lt"/>
              <a:buAutoNum type="alphaUcPeriod"/>
            </a:pPr>
            <a:r>
              <a:rPr lang="en-US" sz="2400" dirty="0"/>
              <a:t>The victims were innocent bystanders who were caught in the barrage of gunfire.</a:t>
            </a:r>
            <a:endParaRPr lang="en-US" sz="2800" dirty="0"/>
          </a:p>
          <a:p>
            <a:pPr marL="400050">
              <a:buFont typeface="+mj-lt"/>
              <a:buAutoNum type="alphaUcPeriod"/>
            </a:pPr>
            <a:r>
              <a:rPr lang="en-US" sz="2400" dirty="0"/>
              <a:t>The incident was sensationalized to take advantage of heightened public tensions.</a:t>
            </a:r>
            <a:endParaRPr lang="en-US" sz="2800" dirty="0"/>
          </a:p>
          <a:p>
            <a:pPr marL="400050">
              <a:buFont typeface="+mj-lt"/>
              <a:buAutoNum type="alphaUcPeriod"/>
            </a:pPr>
            <a:r>
              <a:rPr lang="en-US" sz="2400" dirty="0"/>
              <a:t>The British response was disproportionate to the crowd’s provocation.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7551" y="389972"/>
            <a:ext cx="10189462" cy="877825"/>
          </a:xfrm>
        </p:spPr>
        <p:txBody>
          <a:bodyPr/>
          <a:lstStyle/>
          <a:p>
            <a:pPr algn="ctr"/>
            <a:r>
              <a:rPr lang="en-US" dirty="0" smtClean="0"/>
              <a:t>Tuesday, September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2065" y="1011936"/>
            <a:ext cx="6494042" cy="5596128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Sporting News:</a:t>
            </a:r>
          </a:p>
          <a:p>
            <a:pPr lvl="1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Friday Night 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Soccer vs. Moore @ 5:00</a:t>
            </a:r>
          </a:p>
          <a:p>
            <a:pPr lvl="2">
              <a:buClr>
                <a:srgbClr val="4A66AC"/>
              </a:buClr>
            </a:pPr>
            <a:r>
              <a:rPr lang="en-US" dirty="0" smtClean="0">
                <a:solidFill>
                  <a:schemeClr val="tx1"/>
                </a:solidFill>
              </a:rPr>
              <a:t>Football vs </a:t>
            </a:r>
            <a:r>
              <a:rPr lang="en-US" dirty="0" err="1" smtClean="0">
                <a:solidFill>
                  <a:schemeClr val="tx1"/>
                </a:solidFill>
              </a:rPr>
              <a:t>Desales</a:t>
            </a:r>
            <a:r>
              <a:rPr lang="en-US" dirty="0" smtClean="0">
                <a:solidFill>
                  <a:schemeClr val="tx1"/>
                </a:solidFill>
              </a:rPr>
              <a:t> @ 7:00</a:t>
            </a:r>
          </a:p>
          <a:p>
            <a:r>
              <a:rPr lang="en-US" sz="2400" b="1" u="sng" dirty="0" smtClean="0"/>
              <a:t>Senior Announcements:</a:t>
            </a:r>
          </a:p>
          <a:p>
            <a:pPr lvl="1"/>
            <a:r>
              <a:rPr lang="en-US" dirty="0" err="1" smtClean="0"/>
              <a:t>PowderPuff</a:t>
            </a:r>
            <a:r>
              <a:rPr lang="en-US" dirty="0" smtClean="0"/>
              <a:t> Today; HC Dress Down</a:t>
            </a:r>
          </a:p>
          <a:p>
            <a:r>
              <a:rPr lang="en-US" sz="2400" b="1" u="sng" dirty="0" smtClean="0"/>
              <a:t>Class Announcements</a:t>
            </a:r>
            <a:r>
              <a:rPr lang="en-US" sz="2400" b="1" u="sng" dirty="0"/>
              <a:t>:</a:t>
            </a:r>
          </a:p>
          <a:p>
            <a:pPr lvl="1"/>
            <a:r>
              <a:rPr lang="en-US" dirty="0" smtClean="0"/>
              <a:t>First Proficiency – TODAY!</a:t>
            </a:r>
          </a:p>
          <a:p>
            <a:pPr lvl="1"/>
            <a:r>
              <a:rPr lang="en-US" dirty="0" smtClean="0"/>
              <a:t>New Grade Sheet - Friday</a:t>
            </a:r>
            <a:endParaRPr lang="en-US" dirty="0"/>
          </a:p>
          <a:p>
            <a:r>
              <a:rPr lang="en-US" sz="2400" b="1" u="sng" dirty="0" smtClean="0"/>
              <a:t>Agenda:</a:t>
            </a:r>
          </a:p>
          <a:p>
            <a:pPr lvl="1"/>
            <a:r>
              <a:rPr lang="en-US" dirty="0" smtClean="0"/>
              <a:t>Learning Target &amp; Vocab (5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Study briefly and scan exit slip</a:t>
            </a:r>
          </a:p>
          <a:p>
            <a:pPr lvl="1"/>
            <a:r>
              <a:rPr lang="en-US" dirty="0" smtClean="0"/>
              <a:t>Proficiency Exam #1</a:t>
            </a:r>
          </a:p>
          <a:p>
            <a:pPr lvl="1"/>
            <a:r>
              <a:rPr lang="en-US" dirty="0" smtClean="0"/>
              <a:t>Federalists vs. Dem-Rep PPT &amp; Notes; exit slip follows</a:t>
            </a:r>
          </a:p>
        </p:txBody>
      </p:sp>
      <p:pic>
        <p:nvPicPr>
          <p:cNvPr id="2" name="Picture 2" descr="https://s-media-cache-ak0.pinimg.com/236x/40/ee/45/40ee45d9695ab84d2bbd97a92e9fb1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60" y="1011936"/>
            <a:ext cx="4750588" cy="566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2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83146" cy="1402080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1. Which below best summarizes the purpose of the Judiciary Act of 1789?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405194" cy="3880773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lphaUcPeriod"/>
            </a:pPr>
            <a:r>
              <a:rPr lang="en-US" sz="3200" dirty="0" smtClean="0"/>
              <a:t>It established the idea of Judicial Review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3200" dirty="0" smtClean="0"/>
              <a:t>The justices needed a way to gain more power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3200" dirty="0" smtClean="0"/>
              <a:t>The Supreme Court could not preside over ALL cases so lower courts were needed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3200" dirty="0" smtClean="0"/>
              <a:t>The act helped reinforce the philosophy of balancing power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98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883</TotalTime>
  <Words>1128</Words>
  <Application>Microsoft Office PowerPoint</Application>
  <PresentationFormat>Widescreen</PresentationFormat>
  <Paragraphs>146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Monday, September 14th </vt:lpstr>
      <vt:lpstr>PowerPoint Presentation</vt:lpstr>
      <vt:lpstr>1. Who made the observation “a little rebellion now and then is a good thing,” and what event inspired it? </vt:lpstr>
      <vt:lpstr>2. Bacon’s Rebellion resulted in what significant development? </vt:lpstr>
      <vt:lpstr>3. What was the main significance of Shays’ Rebellion? </vt:lpstr>
      <vt:lpstr>4. Which best describes the end of the Whiskey Rebellion?: </vt:lpstr>
      <vt:lpstr>5. Given that only seven people died in the Boston Massacre, why did Paul Revere characterize it as a “massacre”? </vt:lpstr>
      <vt:lpstr>Tuesday, September 15th </vt:lpstr>
      <vt:lpstr>1. Which below best summarizes the purpose of the Judiciary Act of 1789?</vt:lpstr>
      <vt:lpstr>2. George Washington, in his farewell address, discussed all of the following EXCEPT:</vt:lpstr>
      <vt:lpstr>3. What was the main significance of Shays’ Rebellion? </vt:lpstr>
      <vt:lpstr>4. Which event sparked debate on the appropriate power of the federal government? </vt:lpstr>
      <vt:lpstr>5. The Alien and Sedition Acts were designed to… </vt:lpstr>
      <vt:lpstr>Wednesday, September 16th </vt:lpstr>
      <vt:lpstr>Thursday, September 17th</vt:lpstr>
      <vt:lpstr>Friday, September 18th </vt:lpstr>
      <vt:lpstr>1. Which below best summarizes the purpose of the Judiciary Act of 1789?</vt:lpstr>
      <vt:lpstr>2. George Washington, in his farewell address, discussed all of the following EXCEPT:</vt:lpstr>
      <vt:lpstr>3. What was the name of the site for the White House? </vt:lpstr>
      <vt:lpstr>4. Which event sparked debate on the appropriate power of the federal government? </vt:lpstr>
      <vt:lpstr>5. The Alien and Sedition Acts were designed to… 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September 14th</dc:title>
  <dc:creator>Abell, Joshua L</dc:creator>
  <cp:lastModifiedBy>Abell, Joshua L</cp:lastModifiedBy>
  <cp:revision>17</cp:revision>
  <dcterms:created xsi:type="dcterms:W3CDTF">2015-09-14T11:13:09Z</dcterms:created>
  <dcterms:modified xsi:type="dcterms:W3CDTF">2015-09-18T15:47:15Z</dcterms:modified>
</cp:coreProperties>
</file>