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71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27" autoAdjust="0"/>
    <p:restoredTop sz="94660"/>
  </p:normalViewPr>
  <p:slideViewPr>
    <p:cSldViewPr snapToGrid="0">
      <p:cViewPr varScale="1">
        <p:scale>
          <a:sx n="76" d="100"/>
          <a:sy n="76" d="100"/>
        </p:scale>
        <p:origin x="132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4106C-D354-41F4-818B-587990C5FB67}" type="datetimeFigureOut">
              <a:rPr lang="en-US" smtClean="0"/>
              <a:t>8/28/2015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C5939-3389-4C9F-BF3E-92C30221DD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6843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4106C-D354-41F4-818B-587990C5FB67}" type="datetimeFigureOut">
              <a:rPr lang="en-US" smtClean="0"/>
              <a:t>8/28/2015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C5939-3389-4C9F-BF3E-92C30221DD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42986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4106C-D354-41F4-818B-587990C5FB67}" type="datetimeFigureOut">
              <a:rPr lang="en-US" smtClean="0"/>
              <a:t>8/28/2015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C5939-3389-4C9F-BF3E-92C30221DD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21024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4106C-D354-41F4-818B-587990C5FB67}" type="datetimeFigureOut">
              <a:rPr lang="en-US" smtClean="0"/>
              <a:t>8/28/2015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C5939-3389-4C9F-BF3E-92C30221DD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90274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4106C-D354-41F4-818B-587990C5FB67}" type="datetimeFigureOut">
              <a:rPr lang="en-US" smtClean="0"/>
              <a:t>8/28/2015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C5939-3389-4C9F-BF3E-92C30221DD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18232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4106C-D354-41F4-818B-587990C5FB67}" type="datetimeFigureOut">
              <a:rPr lang="en-US" smtClean="0"/>
              <a:t>8/28/2015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C5939-3389-4C9F-BF3E-92C30221DD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9225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4106C-D354-41F4-818B-587990C5FB67}" type="datetimeFigureOut">
              <a:rPr lang="en-US" smtClean="0"/>
              <a:t>8/28/2015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C5939-3389-4C9F-BF3E-92C30221DD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61523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4106C-D354-41F4-818B-587990C5FB67}" type="datetimeFigureOut">
              <a:rPr lang="en-US" smtClean="0"/>
              <a:t>8/28/2015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C5939-3389-4C9F-BF3E-92C30221DD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03961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4106C-D354-41F4-818B-587990C5FB67}" type="datetimeFigureOut">
              <a:rPr lang="en-US" smtClean="0"/>
              <a:t>8/28/2015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C5939-3389-4C9F-BF3E-92C30221DD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9640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4106C-D354-41F4-818B-587990C5FB67}" type="datetimeFigureOut">
              <a:rPr lang="en-US" smtClean="0"/>
              <a:t>8/28/2015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C5939-3389-4C9F-BF3E-92C30221DD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21947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4106C-D354-41F4-818B-587990C5FB67}" type="datetimeFigureOut">
              <a:rPr lang="en-US" smtClean="0"/>
              <a:t>8/28/2015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C5939-3389-4C9F-BF3E-92C30221DD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24489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04106C-D354-41F4-818B-587990C5FB67}" type="datetimeFigureOut">
              <a:rPr lang="en-US" smtClean="0"/>
              <a:t>8/28/2015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EC5939-3389-4C9F-BF3E-92C30221DD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55762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17551" y="389972"/>
            <a:ext cx="10189462" cy="877825"/>
          </a:xfrm>
        </p:spPr>
        <p:txBody>
          <a:bodyPr/>
          <a:lstStyle/>
          <a:p>
            <a:pPr algn="ctr"/>
            <a:r>
              <a:rPr lang="en-US" dirty="0" smtClean="0"/>
              <a:t>Monday, August 24</a:t>
            </a:r>
            <a:r>
              <a:rPr lang="en-US" baseline="30000" dirty="0" smtClean="0"/>
              <a:t>th</a:t>
            </a:r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82751" y="1146221"/>
            <a:ext cx="6323355" cy="5364308"/>
          </a:xfrm>
        </p:spPr>
        <p:txBody>
          <a:bodyPr>
            <a:noAutofit/>
          </a:bodyPr>
          <a:lstStyle/>
          <a:p>
            <a:r>
              <a:rPr lang="en-US" sz="2400" b="1" u="sng" dirty="0" smtClean="0"/>
              <a:t>Senior Announcements:</a:t>
            </a:r>
          </a:p>
          <a:p>
            <a:pPr lvl="1"/>
            <a:r>
              <a:rPr lang="en-US" dirty="0" smtClean="0"/>
              <a:t>Girls Soccer @ 5:30</a:t>
            </a:r>
          </a:p>
          <a:p>
            <a:pPr lvl="1"/>
            <a:r>
              <a:rPr lang="en-US" dirty="0" smtClean="0"/>
              <a:t>JV Football @ Manual</a:t>
            </a:r>
          </a:p>
          <a:p>
            <a:r>
              <a:rPr lang="en-US" sz="2400" b="1" u="sng" dirty="0" smtClean="0"/>
              <a:t>Class Announcements:</a:t>
            </a:r>
          </a:p>
          <a:p>
            <a:pPr lvl="1"/>
            <a:r>
              <a:rPr lang="en-US" dirty="0" smtClean="0"/>
              <a:t>Submit Timeline Activity</a:t>
            </a:r>
          </a:p>
          <a:p>
            <a:pPr lvl="1"/>
            <a:r>
              <a:rPr lang="en-US" dirty="0" smtClean="0"/>
              <a:t>Tuesday – 1</a:t>
            </a:r>
            <a:r>
              <a:rPr lang="en-US" baseline="30000" dirty="0" smtClean="0"/>
              <a:t>st</a:t>
            </a:r>
            <a:r>
              <a:rPr lang="en-US" dirty="0" smtClean="0"/>
              <a:t> Competency Check; map test </a:t>
            </a:r>
            <a:endParaRPr lang="en-US" dirty="0"/>
          </a:p>
          <a:p>
            <a:r>
              <a:rPr lang="en-US" sz="2400" b="1" u="sng" dirty="0" smtClean="0"/>
              <a:t>Agenda:</a:t>
            </a:r>
          </a:p>
          <a:p>
            <a:pPr lvl="1"/>
            <a:r>
              <a:rPr lang="en-US" dirty="0" smtClean="0"/>
              <a:t>Political Cartoon Analysis (20 </a:t>
            </a:r>
            <a:r>
              <a:rPr lang="en-US" dirty="0" err="1" smtClean="0"/>
              <a:t>mins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Battles of the Revolution PPT &amp; Notes (12 </a:t>
            </a:r>
            <a:r>
              <a:rPr lang="en-US" dirty="0" err="1" smtClean="0"/>
              <a:t>mins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Movie / Video Clips (15 </a:t>
            </a:r>
            <a:r>
              <a:rPr lang="en-US" dirty="0" err="1" smtClean="0"/>
              <a:t>mins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Review Exit Slips </a:t>
            </a:r>
          </a:p>
          <a:p>
            <a:pPr lvl="1"/>
            <a:r>
              <a:rPr lang="en-US" dirty="0" smtClean="0"/>
              <a:t>Today’s Exit Slip (5 </a:t>
            </a:r>
            <a:r>
              <a:rPr lang="en-US" dirty="0" err="1" smtClean="0"/>
              <a:t>mins</a:t>
            </a:r>
            <a:r>
              <a:rPr lang="en-US" dirty="0" smtClean="0"/>
              <a:t>)</a:t>
            </a:r>
          </a:p>
          <a:p>
            <a:pPr lvl="1"/>
            <a:endParaRPr lang="en-US" dirty="0" smtClean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0906" y="1146221"/>
            <a:ext cx="4844415" cy="32296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7107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17551" y="389972"/>
            <a:ext cx="10189462" cy="877825"/>
          </a:xfrm>
        </p:spPr>
        <p:txBody>
          <a:bodyPr/>
          <a:lstStyle/>
          <a:p>
            <a:pPr algn="ctr"/>
            <a:r>
              <a:rPr lang="en-US" dirty="0" smtClean="0"/>
              <a:t>Friday, August 28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82751" y="1146220"/>
            <a:ext cx="6400801" cy="5510611"/>
          </a:xfrm>
        </p:spPr>
        <p:txBody>
          <a:bodyPr>
            <a:noAutofit/>
          </a:bodyPr>
          <a:lstStyle/>
          <a:p>
            <a:r>
              <a:rPr lang="en-US" sz="2400" b="1" u="sng" dirty="0" smtClean="0"/>
              <a:t>Senior Announcements:</a:t>
            </a:r>
          </a:p>
          <a:p>
            <a:pPr lvl="1"/>
            <a:r>
              <a:rPr lang="en-US" sz="2000" dirty="0" smtClean="0"/>
              <a:t>Friday Football &amp; Girls Soccer</a:t>
            </a:r>
          </a:p>
          <a:p>
            <a:pPr lvl="2"/>
            <a:r>
              <a:rPr lang="en-US" sz="1800" dirty="0" smtClean="0"/>
              <a:t>Vs. Mercy @ 5:30</a:t>
            </a:r>
          </a:p>
          <a:p>
            <a:pPr lvl="2"/>
            <a:r>
              <a:rPr lang="en-US" sz="1800" dirty="0" smtClean="0"/>
              <a:t>Vs. Manual @ 7:30</a:t>
            </a:r>
          </a:p>
          <a:p>
            <a:r>
              <a:rPr lang="en-US" sz="2400" b="1" u="sng" dirty="0" smtClean="0"/>
              <a:t>Class Announcements:</a:t>
            </a:r>
          </a:p>
          <a:p>
            <a:r>
              <a:rPr lang="en-US" sz="2400" b="1" u="sng" dirty="0" smtClean="0"/>
              <a:t>Agenda:</a:t>
            </a:r>
          </a:p>
          <a:p>
            <a:pPr lvl="1"/>
            <a:r>
              <a:rPr lang="en-US" sz="2000" dirty="0" smtClean="0"/>
              <a:t>Learning Target &amp; Vocab</a:t>
            </a:r>
          </a:p>
          <a:p>
            <a:pPr lvl="1"/>
            <a:r>
              <a:rPr lang="en-US" sz="2000" dirty="0" smtClean="0"/>
              <a:t>Finish Articles of Confederation Translation</a:t>
            </a:r>
            <a:endParaRPr lang="en-US" sz="1800" dirty="0"/>
          </a:p>
          <a:p>
            <a:pPr lvl="1"/>
            <a:r>
              <a:rPr lang="en-US" sz="2000" dirty="0" smtClean="0"/>
              <a:t>Debating the articles</a:t>
            </a:r>
          </a:p>
          <a:p>
            <a:pPr lvl="1"/>
            <a:r>
              <a:rPr lang="en-US" sz="2000" dirty="0" smtClean="0"/>
              <a:t>AOC PPT &amp; Notes</a:t>
            </a:r>
          </a:p>
          <a:p>
            <a:pPr lvl="1"/>
            <a:r>
              <a:rPr lang="en-US" sz="2000" dirty="0" smtClean="0"/>
              <a:t>Articles of Confederation Exit Slip</a:t>
            </a:r>
          </a:p>
          <a:p>
            <a:pPr lvl="1"/>
            <a:endParaRPr lang="en-US" dirty="0" smtClean="0"/>
          </a:p>
        </p:txBody>
      </p:sp>
      <p:pic>
        <p:nvPicPr>
          <p:cNvPr id="1026" name="Picture 2" descr="Image result for shays rebellion mem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5907" y="1347700"/>
            <a:ext cx="5559788" cy="39680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83903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853440"/>
            <a:ext cx="9875520" cy="1356360"/>
          </a:xfrm>
        </p:spPr>
        <p:txBody>
          <a:bodyPr>
            <a:noAutofit/>
          </a:bodyPr>
          <a:lstStyle/>
          <a:p>
            <a:r>
              <a:rPr lang="en-US" sz="3600" dirty="0" smtClean="0"/>
              <a:t>1.) What was the main significance of the Battle of Yorktown?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2459736"/>
            <a:ext cx="9872871" cy="4038600"/>
          </a:xfrm>
        </p:spPr>
        <p:txBody>
          <a:bodyPr>
            <a:normAutofit/>
          </a:bodyPr>
          <a:lstStyle/>
          <a:p>
            <a:pPr marL="560070" indent="-514350">
              <a:buAutoNum type="alphaLcPeriod"/>
            </a:pPr>
            <a:r>
              <a:rPr lang="en-US" sz="2800" dirty="0" smtClean="0"/>
              <a:t>It was the site of the surrender of the British</a:t>
            </a:r>
          </a:p>
          <a:p>
            <a:pPr marL="560070" indent="-514350">
              <a:buAutoNum type="alphaLcPeriod"/>
            </a:pPr>
            <a:r>
              <a:rPr lang="en-US" sz="2800" dirty="0" smtClean="0"/>
              <a:t>This is where the French decide to join the war and aide the colonists</a:t>
            </a:r>
          </a:p>
          <a:p>
            <a:pPr marL="560070" indent="-514350">
              <a:buAutoNum type="alphaLcPeriod"/>
            </a:pPr>
            <a:r>
              <a:rPr lang="en-US" sz="2800" dirty="0" smtClean="0"/>
              <a:t>The number casualties suffered by the British serve as a moral victory for the Americans</a:t>
            </a:r>
          </a:p>
          <a:p>
            <a:pPr marL="560070" indent="-514350">
              <a:buAutoNum type="alphaLcPeriod"/>
            </a:pPr>
            <a:r>
              <a:rPr lang="en-US" sz="2800" dirty="0" smtClean="0"/>
              <a:t>The Americans surrender during this battle, thus ending the Revolution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553739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853440"/>
            <a:ext cx="9875520" cy="1356360"/>
          </a:xfrm>
        </p:spPr>
        <p:txBody>
          <a:bodyPr>
            <a:noAutofit/>
          </a:bodyPr>
          <a:lstStyle/>
          <a:p>
            <a:r>
              <a:rPr lang="en-US" sz="3600" dirty="0"/>
              <a:t>2</a:t>
            </a:r>
            <a:r>
              <a:rPr lang="en-US" sz="3600" dirty="0" smtClean="0"/>
              <a:t>.) What was the main significance of the Battle of Saratoga?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2459736"/>
            <a:ext cx="9872871" cy="4038600"/>
          </a:xfrm>
        </p:spPr>
        <p:txBody>
          <a:bodyPr>
            <a:normAutofit/>
          </a:bodyPr>
          <a:lstStyle/>
          <a:p>
            <a:pPr marL="560070" indent="-514350">
              <a:buAutoNum type="alphaLcPeriod"/>
            </a:pPr>
            <a:r>
              <a:rPr lang="en-US" sz="2800" dirty="0" smtClean="0"/>
              <a:t>It was the site of the surrender of the British</a:t>
            </a:r>
          </a:p>
          <a:p>
            <a:pPr marL="560070" indent="-514350">
              <a:buAutoNum type="alphaLcPeriod"/>
            </a:pPr>
            <a:r>
              <a:rPr lang="en-US" sz="2800" dirty="0" smtClean="0"/>
              <a:t>This is where the French decide to join the war and aide the colonists</a:t>
            </a:r>
          </a:p>
          <a:p>
            <a:pPr marL="560070" indent="-514350">
              <a:buAutoNum type="alphaLcPeriod"/>
            </a:pPr>
            <a:r>
              <a:rPr lang="en-US" sz="2800" dirty="0" smtClean="0"/>
              <a:t>The number casualties suffered by the British serve as a moral victory for the Americans</a:t>
            </a:r>
          </a:p>
          <a:p>
            <a:pPr marL="560070" indent="-514350">
              <a:buAutoNum type="alphaLcPeriod"/>
            </a:pPr>
            <a:r>
              <a:rPr lang="en-US" sz="2800" dirty="0" smtClean="0"/>
              <a:t>The Americans surrender during this battle, thus ending the Revolution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210823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853440"/>
            <a:ext cx="9875520" cy="1356360"/>
          </a:xfrm>
        </p:spPr>
        <p:txBody>
          <a:bodyPr>
            <a:noAutofit/>
          </a:bodyPr>
          <a:lstStyle/>
          <a:p>
            <a:r>
              <a:rPr lang="en-US" sz="3600" dirty="0"/>
              <a:t>3</a:t>
            </a:r>
            <a:r>
              <a:rPr lang="en-US" sz="3600" dirty="0" smtClean="0"/>
              <a:t>.) What was the main significance of the Battle of Bunker Hill?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2459736"/>
            <a:ext cx="9872871" cy="4038600"/>
          </a:xfrm>
        </p:spPr>
        <p:txBody>
          <a:bodyPr>
            <a:normAutofit/>
          </a:bodyPr>
          <a:lstStyle/>
          <a:p>
            <a:pPr marL="560070" indent="-514350">
              <a:buAutoNum type="alphaLcPeriod"/>
            </a:pPr>
            <a:r>
              <a:rPr lang="en-US" sz="2800" dirty="0" smtClean="0"/>
              <a:t>It was the site of the surrender of the British</a:t>
            </a:r>
          </a:p>
          <a:p>
            <a:pPr marL="560070" indent="-514350">
              <a:buAutoNum type="alphaLcPeriod"/>
            </a:pPr>
            <a:r>
              <a:rPr lang="en-US" sz="2800" dirty="0" smtClean="0"/>
              <a:t>This is where the French decide to join the war and aide the colonists</a:t>
            </a:r>
          </a:p>
          <a:p>
            <a:pPr marL="560070" indent="-514350">
              <a:buAutoNum type="alphaLcPeriod"/>
            </a:pPr>
            <a:r>
              <a:rPr lang="en-US" sz="2800" dirty="0" smtClean="0"/>
              <a:t>The number casualties suffered by the British serve as a moral victory for the Americans</a:t>
            </a:r>
          </a:p>
          <a:p>
            <a:pPr marL="560070" indent="-514350">
              <a:buAutoNum type="alphaLcPeriod"/>
            </a:pPr>
            <a:r>
              <a:rPr lang="en-US" sz="2800" dirty="0" smtClean="0"/>
              <a:t>The Americans surrender during this battle, thus ending the Revolution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081423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853440"/>
            <a:ext cx="9875520" cy="1356360"/>
          </a:xfrm>
        </p:spPr>
        <p:txBody>
          <a:bodyPr>
            <a:noAutofit/>
          </a:bodyPr>
          <a:lstStyle/>
          <a:p>
            <a:r>
              <a:rPr lang="en-US" sz="3600" dirty="0" smtClean="0"/>
              <a:t>4.) </a:t>
            </a:r>
            <a:r>
              <a:rPr lang="en-US" sz="3600" b="1" dirty="0" smtClean="0"/>
              <a:t>Which of the following was NOT a term within the Treaty of Paris 1783?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2657856"/>
            <a:ext cx="9872871" cy="384048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en-US" sz="2800" dirty="0" smtClean="0"/>
              <a:t>A</a:t>
            </a:r>
            <a:r>
              <a:rPr lang="en-US" sz="2800" dirty="0"/>
              <a:t>. </a:t>
            </a:r>
            <a:r>
              <a:rPr lang="en-US" sz="2800" dirty="0" smtClean="0"/>
              <a:t>All loyalists had to leave the country.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/>
              <a:t>B. </a:t>
            </a:r>
            <a:r>
              <a:rPr lang="en-US" sz="2800" dirty="0" smtClean="0"/>
              <a:t>The US territory expanded past Appalachia.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/>
              <a:t>C. </a:t>
            </a:r>
            <a:r>
              <a:rPr lang="en-US" sz="2800" dirty="0" smtClean="0"/>
              <a:t>the British soldiers had to leave all posts at existing forts.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/>
              <a:t>D. </a:t>
            </a:r>
            <a:r>
              <a:rPr lang="en-US" sz="2800" dirty="0" smtClean="0"/>
              <a:t>the colonists and British had to return all slaves to their owners.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395906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853440"/>
            <a:ext cx="9875520" cy="1356360"/>
          </a:xfrm>
        </p:spPr>
        <p:txBody>
          <a:bodyPr>
            <a:noAutofit/>
          </a:bodyPr>
          <a:lstStyle/>
          <a:p>
            <a:r>
              <a:rPr lang="en-US" sz="3600" dirty="0"/>
              <a:t>5.) </a:t>
            </a:r>
            <a:r>
              <a:rPr lang="en-US" sz="3600" dirty="0" smtClean="0"/>
              <a:t>Which of the following is NOT a reason the colonists win the war?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2459736"/>
            <a:ext cx="9872871" cy="4038600"/>
          </a:xfrm>
        </p:spPr>
        <p:txBody>
          <a:bodyPr>
            <a:normAutofit/>
          </a:bodyPr>
          <a:lstStyle/>
          <a:p>
            <a:pPr marL="560070" indent="-514350">
              <a:buAutoNum type="alphaLcPeriod"/>
            </a:pPr>
            <a:r>
              <a:rPr lang="en-US" sz="2800" dirty="0" smtClean="0"/>
              <a:t>Their use of unconventional warfare</a:t>
            </a:r>
            <a:endParaRPr lang="en-US" sz="2800" dirty="0"/>
          </a:p>
          <a:p>
            <a:pPr marL="560070" indent="-514350">
              <a:buAutoNum type="alphaLcPeriod"/>
            </a:pPr>
            <a:r>
              <a:rPr lang="en-US" sz="2800" dirty="0" smtClean="0"/>
              <a:t>The knowledge of the land on which the war was fought</a:t>
            </a:r>
            <a:endParaRPr lang="en-US" sz="2800" dirty="0"/>
          </a:p>
          <a:p>
            <a:pPr marL="560070" indent="-514350">
              <a:buAutoNum type="alphaLcPeriod"/>
            </a:pPr>
            <a:r>
              <a:rPr lang="en-US" sz="2800" dirty="0" smtClean="0"/>
              <a:t>The superior naval power of the colonists after being trained by the Spanish</a:t>
            </a:r>
            <a:endParaRPr lang="en-US" sz="2800" dirty="0"/>
          </a:p>
          <a:p>
            <a:pPr marL="560070" indent="-514350">
              <a:buAutoNum type="alphaLcPeriod"/>
            </a:pPr>
            <a:r>
              <a:rPr lang="en-US" sz="2800" dirty="0" smtClean="0"/>
              <a:t>The aid from the French in the form of supplies and training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228599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853440"/>
            <a:ext cx="9875520" cy="1356360"/>
          </a:xfrm>
        </p:spPr>
        <p:txBody>
          <a:bodyPr>
            <a:noAutofit/>
          </a:bodyPr>
          <a:lstStyle/>
          <a:p>
            <a:r>
              <a:rPr lang="en-US" sz="3600" dirty="0" smtClean="0"/>
              <a:t>1.) What was the main significance of the Battle of Yorktown?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2459736"/>
            <a:ext cx="9872871" cy="4038600"/>
          </a:xfrm>
        </p:spPr>
        <p:txBody>
          <a:bodyPr>
            <a:normAutofit/>
          </a:bodyPr>
          <a:lstStyle/>
          <a:p>
            <a:pPr marL="560070" indent="-514350">
              <a:buAutoNum type="alphaLcPeriod"/>
            </a:pPr>
            <a:r>
              <a:rPr lang="en-US" sz="2800" dirty="0" smtClean="0"/>
              <a:t>It was the site of the surrender of the British</a:t>
            </a:r>
          </a:p>
          <a:p>
            <a:pPr marL="560070" indent="-514350">
              <a:buAutoNum type="alphaLcPeriod"/>
            </a:pPr>
            <a:r>
              <a:rPr lang="en-US" sz="2800" dirty="0" smtClean="0"/>
              <a:t>This is where the French decide to join the war and aide the colonists</a:t>
            </a:r>
          </a:p>
          <a:p>
            <a:pPr marL="560070" indent="-514350">
              <a:buAutoNum type="alphaLcPeriod"/>
            </a:pPr>
            <a:r>
              <a:rPr lang="en-US" sz="2800" dirty="0" smtClean="0"/>
              <a:t>The number casualties suffered by the British serve as a moral victory for the Americans</a:t>
            </a:r>
          </a:p>
          <a:p>
            <a:pPr marL="560070" indent="-514350">
              <a:buAutoNum type="alphaLcPeriod"/>
            </a:pPr>
            <a:r>
              <a:rPr lang="en-US" sz="2800" dirty="0" smtClean="0"/>
              <a:t>The Americans surrender during this battle, thus ending the Revolution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468902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853440"/>
            <a:ext cx="9875520" cy="1356360"/>
          </a:xfrm>
        </p:spPr>
        <p:txBody>
          <a:bodyPr>
            <a:noAutofit/>
          </a:bodyPr>
          <a:lstStyle/>
          <a:p>
            <a:r>
              <a:rPr lang="en-US" sz="3600" dirty="0"/>
              <a:t>2</a:t>
            </a:r>
            <a:r>
              <a:rPr lang="en-US" sz="3600" dirty="0" smtClean="0"/>
              <a:t>.) What was the main significance of the Battle of Saratoga?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2459736"/>
            <a:ext cx="9872871" cy="4038600"/>
          </a:xfrm>
        </p:spPr>
        <p:txBody>
          <a:bodyPr>
            <a:normAutofit/>
          </a:bodyPr>
          <a:lstStyle/>
          <a:p>
            <a:pPr marL="560070" indent="-514350">
              <a:buAutoNum type="alphaLcPeriod"/>
            </a:pPr>
            <a:r>
              <a:rPr lang="en-US" sz="2800" dirty="0" smtClean="0"/>
              <a:t>It was the site of the surrender of the British</a:t>
            </a:r>
          </a:p>
          <a:p>
            <a:pPr marL="560070" indent="-514350">
              <a:buAutoNum type="alphaLcPeriod"/>
            </a:pPr>
            <a:r>
              <a:rPr lang="en-US" sz="2800" dirty="0" smtClean="0"/>
              <a:t>This is where the French decide to join the war and aide the colonists</a:t>
            </a:r>
          </a:p>
          <a:p>
            <a:pPr marL="560070" indent="-514350">
              <a:buAutoNum type="alphaLcPeriod"/>
            </a:pPr>
            <a:r>
              <a:rPr lang="en-US" sz="2800" dirty="0" smtClean="0"/>
              <a:t>The number casualties suffered by the British serve as a moral victory for the Americans</a:t>
            </a:r>
          </a:p>
          <a:p>
            <a:pPr marL="560070" indent="-514350">
              <a:buAutoNum type="alphaLcPeriod"/>
            </a:pPr>
            <a:r>
              <a:rPr lang="en-US" sz="2800" dirty="0" smtClean="0"/>
              <a:t>The Americans surrender during this battle, thus ending the Revolution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639061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853440"/>
            <a:ext cx="9875520" cy="1356360"/>
          </a:xfrm>
        </p:spPr>
        <p:txBody>
          <a:bodyPr>
            <a:noAutofit/>
          </a:bodyPr>
          <a:lstStyle/>
          <a:p>
            <a:r>
              <a:rPr lang="en-US" sz="3600" dirty="0"/>
              <a:t>3</a:t>
            </a:r>
            <a:r>
              <a:rPr lang="en-US" sz="3600" dirty="0" smtClean="0"/>
              <a:t>.) What was the main significance of the Battle of Bunker Hill?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2459736"/>
            <a:ext cx="9872871" cy="4038600"/>
          </a:xfrm>
        </p:spPr>
        <p:txBody>
          <a:bodyPr>
            <a:normAutofit/>
          </a:bodyPr>
          <a:lstStyle/>
          <a:p>
            <a:pPr marL="560070" indent="-514350">
              <a:buAutoNum type="alphaLcPeriod"/>
            </a:pPr>
            <a:r>
              <a:rPr lang="en-US" sz="2800" dirty="0" smtClean="0"/>
              <a:t>It was the site of the surrender of the British</a:t>
            </a:r>
          </a:p>
          <a:p>
            <a:pPr marL="560070" indent="-514350">
              <a:buAutoNum type="alphaLcPeriod"/>
            </a:pPr>
            <a:r>
              <a:rPr lang="en-US" sz="2800" dirty="0" smtClean="0"/>
              <a:t>This is where the French decide to join the war and aide the colonists</a:t>
            </a:r>
          </a:p>
          <a:p>
            <a:pPr marL="560070" indent="-514350">
              <a:buAutoNum type="alphaLcPeriod"/>
            </a:pPr>
            <a:r>
              <a:rPr lang="en-US" sz="2800" dirty="0" smtClean="0"/>
              <a:t>The number casualties suffered by the British serve as a moral victory for the Americans</a:t>
            </a:r>
          </a:p>
          <a:p>
            <a:pPr marL="560070" indent="-514350">
              <a:buAutoNum type="alphaLcPeriod"/>
            </a:pPr>
            <a:r>
              <a:rPr lang="en-US" sz="2800" dirty="0" smtClean="0"/>
              <a:t>The Americans surrender during this battle, thus ending the Revolution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962904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853440"/>
            <a:ext cx="9875520" cy="1356360"/>
          </a:xfrm>
        </p:spPr>
        <p:txBody>
          <a:bodyPr>
            <a:noAutofit/>
          </a:bodyPr>
          <a:lstStyle/>
          <a:p>
            <a:r>
              <a:rPr lang="en-US" sz="3600" dirty="0" smtClean="0"/>
              <a:t>4.) </a:t>
            </a:r>
            <a:r>
              <a:rPr lang="en-US" sz="3600" b="1" dirty="0" smtClean="0"/>
              <a:t>Which of the following was NOT a term within the Treaty of Paris 1783?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2657856"/>
            <a:ext cx="9872871" cy="384048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en-US" sz="2800" dirty="0" smtClean="0"/>
              <a:t>A</a:t>
            </a:r>
            <a:r>
              <a:rPr lang="en-US" sz="2800" dirty="0"/>
              <a:t>. </a:t>
            </a:r>
            <a:r>
              <a:rPr lang="en-US" sz="2800" dirty="0" smtClean="0"/>
              <a:t>All loyalists had to leave the country.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/>
              <a:t>B. </a:t>
            </a:r>
            <a:r>
              <a:rPr lang="en-US" sz="2800" dirty="0" smtClean="0"/>
              <a:t>The US territory expanded past Appalachia.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/>
              <a:t>C. </a:t>
            </a:r>
            <a:r>
              <a:rPr lang="en-US" sz="2800" dirty="0" smtClean="0"/>
              <a:t>the British soldiers had to leave all posts at existing forts.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/>
              <a:t>D. </a:t>
            </a:r>
            <a:r>
              <a:rPr lang="en-US" sz="2800" dirty="0" smtClean="0"/>
              <a:t>the colonists and British had to return all slaves to their owners.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145321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853440"/>
            <a:ext cx="9875520" cy="1356360"/>
          </a:xfrm>
        </p:spPr>
        <p:txBody>
          <a:bodyPr>
            <a:noAutofit/>
          </a:bodyPr>
          <a:lstStyle/>
          <a:p>
            <a:r>
              <a:rPr lang="en-US" sz="3600" dirty="0"/>
              <a:t>5.) </a:t>
            </a:r>
            <a:r>
              <a:rPr lang="en-US" sz="3600" dirty="0" smtClean="0"/>
              <a:t>Which of the following is NOT a reason the colonists win the war?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2459736"/>
            <a:ext cx="9872871" cy="4038600"/>
          </a:xfrm>
        </p:spPr>
        <p:txBody>
          <a:bodyPr>
            <a:normAutofit/>
          </a:bodyPr>
          <a:lstStyle/>
          <a:p>
            <a:pPr marL="560070" indent="-514350">
              <a:buAutoNum type="alphaLcPeriod"/>
            </a:pPr>
            <a:r>
              <a:rPr lang="en-US" sz="2800" dirty="0" smtClean="0"/>
              <a:t>Their use of unconventional warfare</a:t>
            </a:r>
            <a:endParaRPr lang="en-US" sz="2800" dirty="0"/>
          </a:p>
          <a:p>
            <a:pPr marL="560070" indent="-514350">
              <a:buAutoNum type="alphaLcPeriod"/>
            </a:pPr>
            <a:r>
              <a:rPr lang="en-US" sz="2800" dirty="0" smtClean="0"/>
              <a:t>The knowledge of the land on which the war was fought</a:t>
            </a:r>
            <a:endParaRPr lang="en-US" sz="2800" dirty="0"/>
          </a:p>
          <a:p>
            <a:pPr marL="560070" indent="-514350">
              <a:buAutoNum type="alphaLcPeriod"/>
            </a:pPr>
            <a:r>
              <a:rPr lang="en-US" sz="2800" dirty="0" smtClean="0"/>
              <a:t>The superior naval power of the colonists after being trained by the Spanish</a:t>
            </a:r>
            <a:endParaRPr lang="en-US" sz="2800" dirty="0"/>
          </a:p>
          <a:p>
            <a:pPr marL="560070" indent="-514350">
              <a:buAutoNum type="alphaLcPeriod"/>
            </a:pPr>
            <a:r>
              <a:rPr lang="en-US" sz="2800" dirty="0" smtClean="0"/>
              <a:t>The aid from the French in the form of supplies and training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70059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17551" y="389972"/>
            <a:ext cx="10189462" cy="877825"/>
          </a:xfrm>
        </p:spPr>
        <p:txBody>
          <a:bodyPr/>
          <a:lstStyle/>
          <a:p>
            <a:pPr algn="ctr"/>
            <a:r>
              <a:rPr lang="en-US" dirty="0" smtClean="0"/>
              <a:t>Tuesday, August 25</a:t>
            </a:r>
            <a:r>
              <a:rPr lang="en-US" baseline="30000" dirty="0" smtClean="0"/>
              <a:t>th</a:t>
            </a:r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82751" y="1146221"/>
            <a:ext cx="6323355" cy="5364308"/>
          </a:xfrm>
        </p:spPr>
        <p:txBody>
          <a:bodyPr>
            <a:noAutofit/>
          </a:bodyPr>
          <a:lstStyle/>
          <a:p>
            <a:r>
              <a:rPr lang="en-US" sz="2400" b="1" u="sng" dirty="0" smtClean="0"/>
              <a:t>Senior Announcements:</a:t>
            </a:r>
          </a:p>
          <a:p>
            <a:pPr lvl="1"/>
            <a:r>
              <a:rPr lang="en-US" dirty="0" smtClean="0"/>
              <a:t>Boys Soccer Thursday @ 5:30</a:t>
            </a:r>
          </a:p>
          <a:p>
            <a:pPr lvl="1"/>
            <a:r>
              <a:rPr lang="en-US" dirty="0" smtClean="0"/>
              <a:t>Friday Football &amp; Girls Soccer</a:t>
            </a:r>
          </a:p>
          <a:p>
            <a:pPr lvl="2"/>
            <a:r>
              <a:rPr lang="en-US" dirty="0" smtClean="0"/>
              <a:t>Vs. Mercy @ 5:30</a:t>
            </a:r>
          </a:p>
          <a:p>
            <a:pPr lvl="2"/>
            <a:r>
              <a:rPr lang="en-US" dirty="0" smtClean="0"/>
              <a:t>Vs. Manual @ 7:30</a:t>
            </a:r>
          </a:p>
          <a:p>
            <a:r>
              <a:rPr lang="en-US" sz="2400" b="1" u="sng" dirty="0" smtClean="0"/>
              <a:t>Class Announcements:</a:t>
            </a:r>
          </a:p>
          <a:p>
            <a:pPr lvl="1"/>
            <a:r>
              <a:rPr lang="en-US" dirty="0" smtClean="0"/>
              <a:t>Join the class </a:t>
            </a:r>
            <a:r>
              <a:rPr lang="en-US" dirty="0" err="1"/>
              <a:t>C</a:t>
            </a:r>
            <a:r>
              <a:rPr lang="en-US" dirty="0" err="1" smtClean="0"/>
              <a:t>elly</a:t>
            </a:r>
            <a:endParaRPr lang="en-US" dirty="0"/>
          </a:p>
          <a:p>
            <a:r>
              <a:rPr lang="en-US" sz="2400" b="1" u="sng" dirty="0" smtClean="0"/>
              <a:t>Agenda:</a:t>
            </a:r>
          </a:p>
          <a:p>
            <a:pPr lvl="1"/>
            <a:r>
              <a:rPr lang="en-US" dirty="0" smtClean="0"/>
              <a:t>Review Exit Slips (10 </a:t>
            </a:r>
            <a:r>
              <a:rPr lang="en-US" dirty="0" err="1" smtClean="0"/>
              <a:t>mins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Scan Yesterday’s Exit Slip (5 </a:t>
            </a:r>
            <a:r>
              <a:rPr lang="en-US" dirty="0" err="1" smtClean="0"/>
              <a:t>mins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Colonial America Competency Check</a:t>
            </a:r>
          </a:p>
          <a:p>
            <a:pPr lvl="1"/>
            <a:r>
              <a:rPr lang="en-US" dirty="0" smtClean="0"/>
              <a:t>13 Colonies Map Test</a:t>
            </a:r>
          </a:p>
          <a:p>
            <a:pPr lvl="1"/>
            <a:endParaRPr lang="en-US" dirty="0" smtClean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84417" y="1146221"/>
            <a:ext cx="5543550" cy="3695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8282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17551" y="389972"/>
            <a:ext cx="10189462" cy="877825"/>
          </a:xfrm>
        </p:spPr>
        <p:txBody>
          <a:bodyPr/>
          <a:lstStyle/>
          <a:p>
            <a:pPr algn="ctr"/>
            <a:r>
              <a:rPr lang="en-US" dirty="0" smtClean="0"/>
              <a:t>Wednesday, August 26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82751" y="1146220"/>
            <a:ext cx="6400801" cy="5510611"/>
          </a:xfrm>
        </p:spPr>
        <p:txBody>
          <a:bodyPr>
            <a:noAutofit/>
          </a:bodyPr>
          <a:lstStyle/>
          <a:p>
            <a:r>
              <a:rPr lang="en-US" sz="2400" b="1" u="sng" dirty="0" smtClean="0"/>
              <a:t>Senior Announcements:</a:t>
            </a:r>
          </a:p>
          <a:p>
            <a:pPr lvl="1"/>
            <a:r>
              <a:rPr lang="en-US" sz="2000" dirty="0" smtClean="0"/>
              <a:t>Handouts</a:t>
            </a:r>
          </a:p>
          <a:p>
            <a:pPr lvl="1"/>
            <a:r>
              <a:rPr lang="en-US" sz="2000" dirty="0" smtClean="0"/>
              <a:t>Boys Soccer Thursday @ 5:30</a:t>
            </a:r>
          </a:p>
          <a:p>
            <a:pPr lvl="1"/>
            <a:r>
              <a:rPr lang="en-US" sz="2000" dirty="0" smtClean="0"/>
              <a:t>Friday Football &amp; Girls Soccer</a:t>
            </a:r>
          </a:p>
          <a:p>
            <a:pPr lvl="2"/>
            <a:r>
              <a:rPr lang="en-US" sz="1800" dirty="0" smtClean="0"/>
              <a:t>Vs. Mercy @ 5:30</a:t>
            </a:r>
          </a:p>
          <a:p>
            <a:pPr lvl="2"/>
            <a:r>
              <a:rPr lang="en-US" sz="1800" dirty="0" smtClean="0"/>
              <a:t>Vs. Manual @ 7:30</a:t>
            </a:r>
          </a:p>
          <a:p>
            <a:r>
              <a:rPr lang="en-US" sz="2400" b="1" u="sng" dirty="0" smtClean="0"/>
              <a:t>Class Announcements:</a:t>
            </a:r>
          </a:p>
          <a:p>
            <a:pPr lvl="1"/>
            <a:r>
              <a:rPr lang="en-US" sz="2000" dirty="0" smtClean="0"/>
              <a:t>Join the </a:t>
            </a:r>
            <a:r>
              <a:rPr lang="en-US" sz="2000" dirty="0" err="1" smtClean="0"/>
              <a:t>Celly</a:t>
            </a:r>
            <a:r>
              <a:rPr lang="en-US" sz="2000" dirty="0" smtClean="0"/>
              <a:t>; get familiar with the </a:t>
            </a:r>
            <a:r>
              <a:rPr lang="en-US" sz="2000" dirty="0" err="1" smtClean="0"/>
              <a:t>Weebly</a:t>
            </a:r>
            <a:endParaRPr lang="en-US" sz="2000" dirty="0" smtClean="0"/>
          </a:p>
          <a:p>
            <a:r>
              <a:rPr lang="en-US" sz="2400" b="1" u="sng" dirty="0" smtClean="0"/>
              <a:t>Agenda:</a:t>
            </a:r>
          </a:p>
          <a:p>
            <a:pPr lvl="1"/>
            <a:r>
              <a:rPr lang="en-US" sz="2000" dirty="0" smtClean="0"/>
              <a:t>2</a:t>
            </a:r>
            <a:r>
              <a:rPr lang="en-US" sz="2000" baseline="30000" dirty="0" smtClean="0"/>
              <a:t>nd</a:t>
            </a:r>
            <a:r>
              <a:rPr lang="en-US" sz="2000" dirty="0" smtClean="0"/>
              <a:t> Period – Suicide Prevention</a:t>
            </a:r>
          </a:p>
          <a:p>
            <a:pPr lvl="1"/>
            <a:r>
              <a:rPr lang="en-US" sz="2000" dirty="0" smtClean="0"/>
              <a:t>Learning Target &amp; Vocab</a:t>
            </a:r>
          </a:p>
          <a:p>
            <a:pPr lvl="1"/>
            <a:r>
              <a:rPr lang="en-US" sz="2000" dirty="0" smtClean="0"/>
              <a:t>Colonies to Revolution Remediation / Enrichment</a:t>
            </a:r>
          </a:p>
          <a:p>
            <a:pPr lvl="2"/>
            <a:r>
              <a:rPr lang="en-US" sz="1800" dirty="0" smtClean="0"/>
              <a:t>Benchmark = 12</a:t>
            </a:r>
          </a:p>
          <a:p>
            <a:pPr lvl="2"/>
            <a:r>
              <a:rPr lang="en-US" sz="1800" dirty="0" smtClean="0"/>
              <a:t>&gt; 12 – Declare Your Own Independence</a:t>
            </a:r>
          </a:p>
          <a:p>
            <a:pPr lvl="2"/>
            <a:r>
              <a:rPr lang="en-US" sz="1800" dirty="0" smtClean="0"/>
              <a:t>&lt; 12 – Scavenger Hunt w/the iPads</a:t>
            </a:r>
          </a:p>
          <a:p>
            <a:pPr lvl="1"/>
            <a:r>
              <a:rPr lang="en-US" sz="2000" dirty="0" smtClean="0"/>
              <a:t>Exit Slip</a:t>
            </a:r>
          </a:p>
          <a:p>
            <a:pPr lvl="1"/>
            <a:endParaRPr lang="en-US" dirty="0" smtClean="0"/>
          </a:p>
        </p:txBody>
      </p:sp>
      <p:pic>
        <p:nvPicPr>
          <p:cNvPr id="1026" name="Picture 2" descr="https://s-media-cache-ak0.pinimg.com/236x/4f/2c/f8/4f2cf8855344e7b59666676783c5f28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73696" y="1298958"/>
            <a:ext cx="3730752" cy="53578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98497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17551" y="389972"/>
            <a:ext cx="10189462" cy="877825"/>
          </a:xfrm>
        </p:spPr>
        <p:txBody>
          <a:bodyPr/>
          <a:lstStyle/>
          <a:p>
            <a:pPr algn="ctr"/>
            <a:r>
              <a:rPr lang="en-US" dirty="0" smtClean="0"/>
              <a:t>Thursday, August 27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82751" y="1146220"/>
            <a:ext cx="6400801" cy="5510611"/>
          </a:xfrm>
        </p:spPr>
        <p:txBody>
          <a:bodyPr>
            <a:noAutofit/>
          </a:bodyPr>
          <a:lstStyle/>
          <a:p>
            <a:r>
              <a:rPr lang="en-US" sz="2400" b="1" u="sng" dirty="0" smtClean="0"/>
              <a:t>Senior Announcements:</a:t>
            </a:r>
          </a:p>
          <a:p>
            <a:pPr lvl="1"/>
            <a:r>
              <a:rPr lang="en-US" sz="2000" dirty="0" smtClean="0"/>
              <a:t>Volleyball vs. Moore @ 7:00</a:t>
            </a:r>
          </a:p>
          <a:p>
            <a:pPr lvl="1"/>
            <a:r>
              <a:rPr lang="en-US" sz="2000" dirty="0" smtClean="0"/>
              <a:t>Friday Football &amp; Girls Soccer</a:t>
            </a:r>
          </a:p>
          <a:p>
            <a:pPr lvl="2"/>
            <a:r>
              <a:rPr lang="en-US" sz="1800" dirty="0" smtClean="0"/>
              <a:t>Vs. Mercy @ 5:30</a:t>
            </a:r>
          </a:p>
          <a:p>
            <a:pPr lvl="2"/>
            <a:r>
              <a:rPr lang="en-US" sz="1800" dirty="0" smtClean="0"/>
              <a:t>Vs. Manual @ 7:30</a:t>
            </a:r>
          </a:p>
          <a:p>
            <a:r>
              <a:rPr lang="en-US" sz="2400" b="1" u="sng" dirty="0" smtClean="0"/>
              <a:t>Class Announcements:</a:t>
            </a:r>
          </a:p>
          <a:p>
            <a:pPr lvl="1"/>
            <a:r>
              <a:rPr lang="en-US" sz="2000" dirty="0" smtClean="0"/>
              <a:t>Join the </a:t>
            </a:r>
            <a:r>
              <a:rPr lang="en-US" sz="2000" dirty="0" err="1" smtClean="0"/>
              <a:t>Celly</a:t>
            </a:r>
            <a:r>
              <a:rPr lang="en-US" sz="2000" dirty="0" smtClean="0"/>
              <a:t>; get familiar with the </a:t>
            </a:r>
            <a:r>
              <a:rPr lang="en-US" sz="2000" dirty="0" err="1" smtClean="0"/>
              <a:t>Weebly</a:t>
            </a:r>
            <a:endParaRPr lang="en-US" sz="2000" dirty="0" smtClean="0"/>
          </a:p>
          <a:p>
            <a:pPr lvl="1"/>
            <a:r>
              <a:rPr lang="en-US" sz="2000" dirty="0" smtClean="0"/>
              <a:t>Reminders about when you’re absent</a:t>
            </a:r>
          </a:p>
          <a:p>
            <a:r>
              <a:rPr lang="en-US" sz="2400" b="1" u="sng" dirty="0" smtClean="0"/>
              <a:t>Agenda:</a:t>
            </a:r>
          </a:p>
          <a:p>
            <a:pPr lvl="1"/>
            <a:r>
              <a:rPr lang="en-US" sz="2000" dirty="0" smtClean="0"/>
              <a:t>Learning Target &amp; Vocab</a:t>
            </a:r>
          </a:p>
          <a:p>
            <a:pPr lvl="1"/>
            <a:r>
              <a:rPr lang="en-US" sz="2000" dirty="0" smtClean="0"/>
              <a:t>Vocabulary Sheet</a:t>
            </a:r>
          </a:p>
          <a:p>
            <a:pPr lvl="1"/>
            <a:r>
              <a:rPr lang="en-US" sz="2000" dirty="0" smtClean="0"/>
              <a:t>Articles of Confederation Intro</a:t>
            </a:r>
          </a:p>
          <a:p>
            <a:pPr lvl="1"/>
            <a:r>
              <a:rPr lang="en-US" sz="2000" dirty="0" smtClean="0"/>
              <a:t>Articles of Confederation </a:t>
            </a:r>
            <a:r>
              <a:rPr lang="en-US" sz="2000" dirty="0" err="1" smtClean="0"/>
              <a:t>Translastion</a:t>
            </a:r>
            <a:endParaRPr lang="en-US" sz="1800" dirty="0" smtClean="0"/>
          </a:p>
          <a:p>
            <a:pPr lvl="1"/>
            <a:r>
              <a:rPr lang="en-US" sz="2000" dirty="0" smtClean="0"/>
              <a:t>Exit Slip</a:t>
            </a:r>
          </a:p>
          <a:p>
            <a:pPr lvl="1"/>
            <a:endParaRPr lang="en-US" dirty="0" smtClean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17793" y="1859279"/>
            <a:ext cx="5229716" cy="40844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7192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182</TotalTime>
  <Words>861</Words>
  <Application>Microsoft Office PowerPoint</Application>
  <PresentationFormat>Widescreen</PresentationFormat>
  <Paragraphs>114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Office Theme</vt:lpstr>
      <vt:lpstr>Monday, August 24th  </vt:lpstr>
      <vt:lpstr>1.) What was the main significance of the Battle of Yorktown?</vt:lpstr>
      <vt:lpstr>2.) What was the main significance of the Battle of Saratoga?</vt:lpstr>
      <vt:lpstr>3.) What was the main significance of the Battle of Bunker Hill?</vt:lpstr>
      <vt:lpstr>4.) Which of the following was NOT a term within the Treaty of Paris 1783?</vt:lpstr>
      <vt:lpstr>5.) Which of the following is NOT a reason the colonists win the war?</vt:lpstr>
      <vt:lpstr>Tuesday, August 25th  </vt:lpstr>
      <vt:lpstr>Wednesday, August 26th </vt:lpstr>
      <vt:lpstr>Thursday, August 27th </vt:lpstr>
      <vt:lpstr>Friday, August 28th </vt:lpstr>
      <vt:lpstr>1.) What was the main significance of the Battle of Yorktown?</vt:lpstr>
      <vt:lpstr>2.) What was the main significance of the Battle of Saratoga?</vt:lpstr>
      <vt:lpstr>3.) What was the main significance of the Battle of Bunker Hill?</vt:lpstr>
      <vt:lpstr>4.) Which of the following was NOT a term within the Treaty of Paris 1783?</vt:lpstr>
      <vt:lpstr>5.) Which of the following is NOT a reason the colonists win the war?</vt:lpstr>
    </vt:vector>
  </TitlesOfParts>
  <Company>JCPS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Monday, August 24th  </dc:title>
  <dc:creator>Abell, Joshua L</dc:creator>
  <cp:lastModifiedBy>Abell, Joshua L</cp:lastModifiedBy>
  <cp:revision>7</cp:revision>
  <dcterms:created xsi:type="dcterms:W3CDTF">2015-08-26T11:24:36Z</dcterms:created>
  <dcterms:modified xsi:type="dcterms:W3CDTF">2015-08-28T14:17:20Z</dcterms:modified>
</cp:coreProperties>
</file>