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48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4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73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5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2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5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7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9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5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9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5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727C90-A61C-49D0-990A-8B93EA29714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BCEDD3-CBC1-4982-AA56-40225BDFAD6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72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Monday, August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1"/>
            <a:ext cx="6323355" cy="536430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Sporting News:</a:t>
            </a:r>
            <a:endParaRPr lang="en-US" sz="2400" b="1" u="sng" dirty="0" smtClean="0"/>
          </a:p>
          <a:p>
            <a:pPr lvl="1"/>
            <a:r>
              <a:rPr lang="en-US" dirty="0" smtClean="0"/>
              <a:t>Boys </a:t>
            </a:r>
            <a:r>
              <a:rPr lang="en-US" dirty="0"/>
              <a:t>soccer @ Southern</a:t>
            </a:r>
          </a:p>
          <a:p>
            <a:pPr lvl="1"/>
            <a:r>
              <a:rPr lang="en-US" dirty="0"/>
              <a:t>Girls soccer @ Valley</a:t>
            </a:r>
          </a:p>
          <a:p>
            <a:pPr lvl="1"/>
            <a:r>
              <a:rPr lang="en-US" dirty="0" smtClean="0"/>
              <a:t>JV </a:t>
            </a:r>
            <a:r>
              <a:rPr lang="en-US" dirty="0" smtClean="0"/>
              <a:t>Football </a:t>
            </a:r>
            <a:r>
              <a:rPr lang="en-US" dirty="0"/>
              <a:t>vs. Moore</a:t>
            </a:r>
          </a:p>
          <a:p>
            <a:r>
              <a:rPr lang="en-US" sz="2400" b="1" u="sng" dirty="0" smtClean="0"/>
              <a:t>Senior Announcements</a:t>
            </a:r>
            <a:r>
              <a:rPr lang="en-US" sz="2400" b="1" u="sng" dirty="0" smtClean="0"/>
              <a:t>:</a:t>
            </a:r>
          </a:p>
          <a:p>
            <a:pPr lvl="1"/>
            <a:r>
              <a:rPr lang="en-US" dirty="0" err="1" smtClean="0"/>
              <a:t>PowderPuff</a:t>
            </a:r>
            <a:r>
              <a:rPr lang="en-US" dirty="0" smtClean="0"/>
              <a:t> Begins today</a:t>
            </a:r>
            <a:endParaRPr lang="en-US" dirty="0"/>
          </a:p>
          <a:p>
            <a:r>
              <a:rPr lang="en-US" sz="2400" b="1" u="sng" dirty="0" smtClean="0"/>
              <a:t>Class Announcements</a:t>
            </a:r>
            <a:r>
              <a:rPr lang="en-US" sz="2400" b="1" u="sng" dirty="0"/>
              <a:t>:</a:t>
            </a:r>
          </a:p>
          <a:p>
            <a:pPr lvl="1"/>
            <a:r>
              <a:rPr lang="en-US" dirty="0" smtClean="0"/>
              <a:t>Vocab – Wednesday; Comp Check - Friday</a:t>
            </a:r>
            <a:endParaRPr lang="en-US" dirty="0"/>
          </a:p>
          <a:p>
            <a:r>
              <a:rPr lang="en-US" sz="2400" b="1" u="sng" dirty="0" smtClean="0"/>
              <a:t>Agenda</a:t>
            </a:r>
            <a:r>
              <a:rPr lang="en-US" sz="2400" b="1" u="sng" dirty="0" smtClean="0"/>
              <a:t>:</a:t>
            </a:r>
          </a:p>
          <a:p>
            <a:pPr lvl="1"/>
            <a:r>
              <a:rPr lang="en-US" dirty="0" smtClean="0"/>
              <a:t>Review of the Articles of Confederation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Intro to Constitutional Convention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Constitutional Reading &amp; Questions w/partner (45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Overview Questions</a:t>
            </a:r>
            <a:endParaRPr lang="en-US" dirty="0" smtClean="0"/>
          </a:p>
          <a:p>
            <a:pPr lvl="1"/>
            <a:r>
              <a:rPr lang="en-US" dirty="0" smtClean="0"/>
              <a:t>Today’s Exit Slip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088" y="1146221"/>
            <a:ext cx="6235729" cy="38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1.) </a:t>
            </a:r>
            <a:r>
              <a:rPr lang="en-US" sz="3600" dirty="0" smtClean="0"/>
              <a:t>The plan for the small states was also known as the…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New Jersey Plan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Virginia Plan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Connecticut Plan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Delaware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 smtClean="0"/>
              <a:t>2.) An early struggle of the first convention was which of the following?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Keeping the convention a secret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Preventing delegates from violently confronting each other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Ensuring that each state sent delegates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Deciding on with whom to side – </a:t>
            </a:r>
            <a:r>
              <a:rPr lang="en-US" sz="2800" dirty="0"/>
              <a:t>M</a:t>
            </a:r>
            <a:r>
              <a:rPr lang="en-US" sz="2800" dirty="0" smtClean="0"/>
              <a:t>iley or Nicki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7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 smtClean="0"/>
              <a:t>3.) WHO IS CONSIDERED THE “Father of the constitution?”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George Washington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Thomas Jefferson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Benjamin Franklin</a:t>
            </a:r>
            <a:endParaRPr lang="en-US" sz="2800" dirty="0" smtClean="0"/>
          </a:p>
          <a:p>
            <a:pPr marL="560070" indent="-514350">
              <a:buAutoNum type="alphaLcPeriod"/>
            </a:pPr>
            <a:r>
              <a:rPr lang="en-US" sz="2800" dirty="0" smtClean="0"/>
              <a:t>James Madison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3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4</a:t>
            </a:r>
            <a:r>
              <a:rPr lang="en-US" sz="3600" dirty="0" smtClean="0"/>
              <a:t>.) </a:t>
            </a:r>
            <a:r>
              <a:rPr lang="en-US" sz="3600" dirty="0" err="1" smtClean="0"/>
              <a:t>Shays’s</a:t>
            </a:r>
            <a:r>
              <a:rPr lang="en-US" sz="3600" dirty="0" smtClean="0"/>
              <a:t> </a:t>
            </a:r>
            <a:r>
              <a:rPr lang="en-US" sz="3600" dirty="0"/>
              <a:t>Rebellion started </a:t>
            </a:r>
            <a:r>
              <a:rPr lang="en-US" sz="3600" dirty="0" smtClean="0"/>
              <a:t>because which of the following reasons?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14350" indent="-514350" fontAlgn="t">
              <a:buFont typeface="+mj-lt"/>
              <a:buAutoNum type="alphaLcPeriod"/>
            </a:pPr>
            <a:r>
              <a:rPr lang="en-US" sz="2800" dirty="0" smtClean="0"/>
              <a:t>Massachusetts </a:t>
            </a:r>
            <a:r>
              <a:rPr lang="en-US" sz="2800" dirty="0"/>
              <a:t>issued paper money to pay off its debts instead of raising taxes.</a:t>
            </a:r>
          </a:p>
          <a:p>
            <a:pPr marL="514350" indent="-514350" fontAlgn="t">
              <a:buFont typeface="+mj-lt"/>
              <a:buAutoNum type="alphaLcPeriod"/>
            </a:pPr>
            <a:r>
              <a:rPr lang="en-US" sz="2800" dirty="0"/>
              <a:t>Merchants refused to pass the twerking act of 1779.</a:t>
            </a:r>
          </a:p>
          <a:p>
            <a:pPr marL="514350" indent="-514350" fontAlgn="t">
              <a:buFont typeface="+mj-lt"/>
              <a:buAutoNum type="alphaLcPeriod"/>
            </a:pPr>
            <a:r>
              <a:rPr lang="en-US" sz="2800" dirty="0"/>
              <a:t>Massachusetts was repossessing farms to pay back war debts</a:t>
            </a:r>
          </a:p>
          <a:p>
            <a:pPr marL="514350" indent="-514350" fontAlgn="t">
              <a:buFont typeface="+mj-lt"/>
              <a:buAutoNum type="alphaLcPeriod"/>
            </a:pPr>
            <a:r>
              <a:rPr lang="en-US" sz="2800" dirty="0"/>
              <a:t>New York taxed goods coming into the state from Connecticut and New Jersey.</a:t>
            </a:r>
          </a:p>
          <a:p>
            <a:pPr marL="560070" indent="-514350">
              <a:buAutoNum type="alphaL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76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34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dirty="0"/>
              <a:t>5</a:t>
            </a:r>
            <a:r>
              <a:rPr lang="en-US" sz="3600" dirty="0" smtClean="0"/>
              <a:t>.) </a:t>
            </a:r>
            <a:r>
              <a:rPr lang="en-US" sz="3600" dirty="0"/>
              <a:t>The real issue for opponents of the Constitution was whether a national </a:t>
            </a:r>
            <a:r>
              <a:rPr lang="en-US" sz="3600" dirty="0" smtClean="0"/>
              <a:t>government…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59736"/>
            <a:ext cx="9872871" cy="4038600"/>
          </a:xfrm>
        </p:spPr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en-US" sz="2800" dirty="0" smtClean="0"/>
              <a:t>was </a:t>
            </a:r>
            <a:r>
              <a:rPr lang="en-US" sz="2800" dirty="0"/>
              <a:t>really needed.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would </a:t>
            </a:r>
            <a:r>
              <a:rPr lang="en-US" sz="2800" dirty="0"/>
              <a:t>be too strong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could </a:t>
            </a:r>
            <a:r>
              <a:rPr lang="en-US" sz="2800" dirty="0"/>
              <a:t>regulate trade.</a:t>
            </a:r>
          </a:p>
          <a:p>
            <a:pPr marL="560070" indent="-514350">
              <a:buAutoNum type="alphaLcPeriod"/>
            </a:pPr>
            <a:r>
              <a:rPr lang="en-US" sz="2800" dirty="0" smtClean="0"/>
              <a:t>should </a:t>
            </a:r>
            <a:r>
              <a:rPr lang="en-US" sz="2800" dirty="0"/>
              <a:t>impose taxes.</a:t>
            </a:r>
          </a:p>
        </p:txBody>
      </p:sp>
    </p:spTree>
    <p:extLst>
      <p:ext uri="{BB962C8B-B14F-4D97-AF65-F5344CB8AC3E}">
        <p14:creationId xmlns:p14="http://schemas.microsoft.com/office/powerpoint/2010/main" val="28896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Monday, August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1"/>
            <a:ext cx="6323355" cy="536430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Sporting News:</a:t>
            </a:r>
            <a:endParaRPr lang="en-US" sz="2400" b="1" u="sng" dirty="0" smtClean="0"/>
          </a:p>
          <a:p>
            <a:pPr lvl="1"/>
            <a:r>
              <a:rPr lang="en-US" dirty="0" smtClean="0"/>
              <a:t>Boys </a:t>
            </a:r>
            <a:r>
              <a:rPr lang="en-US" dirty="0"/>
              <a:t>soccer @ Southern</a:t>
            </a:r>
          </a:p>
          <a:p>
            <a:pPr lvl="1"/>
            <a:r>
              <a:rPr lang="en-US" dirty="0"/>
              <a:t>Girls soccer @ Valley</a:t>
            </a:r>
          </a:p>
          <a:p>
            <a:pPr lvl="1"/>
            <a:r>
              <a:rPr lang="en-US" dirty="0" smtClean="0"/>
              <a:t>JV </a:t>
            </a:r>
            <a:r>
              <a:rPr lang="en-US" dirty="0" smtClean="0"/>
              <a:t>Football </a:t>
            </a:r>
            <a:r>
              <a:rPr lang="en-US" dirty="0"/>
              <a:t>vs. Moore</a:t>
            </a:r>
          </a:p>
          <a:p>
            <a:r>
              <a:rPr lang="en-US" sz="2400" b="1" u="sng" dirty="0" smtClean="0"/>
              <a:t>Senior Announcements</a:t>
            </a:r>
            <a:r>
              <a:rPr lang="en-US" sz="2400" b="1" u="sng" dirty="0" smtClean="0"/>
              <a:t>:</a:t>
            </a:r>
          </a:p>
          <a:p>
            <a:pPr lvl="1"/>
            <a:r>
              <a:rPr lang="en-US" dirty="0" err="1" smtClean="0"/>
              <a:t>PowderPuff</a:t>
            </a:r>
            <a:r>
              <a:rPr lang="en-US" dirty="0" smtClean="0"/>
              <a:t> Begins today</a:t>
            </a:r>
            <a:endParaRPr lang="en-US" dirty="0"/>
          </a:p>
          <a:p>
            <a:r>
              <a:rPr lang="en-US" sz="2400" b="1" u="sng" dirty="0" smtClean="0"/>
              <a:t>Class Announcements</a:t>
            </a:r>
            <a:r>
              <a:rPr lang="en-US" sz="2400" b="1" u="sng" dirty="0"/>
              <a:t>:</a:t>
            </a:r>
          </a:p>
          <a:p>
            <a:pPr lvl="1"/>
            <a:r>
              <a:rPr lang="en-US" dirty="0" smtClean="0"/>
              <a:t>Vocab – Wednesday; Comp Check - Friday</a:t>
            </a:r>
            <a:endParaRPr lang="en-US" dirty="0"/>
          </a:p>
          <a:p>
            <a:r>
              <a:rPr lang="en-US" sz="2400" b="1" u="sng" dirty="0" smtClean="0"/>
              <a:t>Agenda</a:t>
            </a:r>
            <a:r>
              <a:rPr lang="en-US" sz="2400" b="1" u="sng" dirty="0" smtClean="0"/>
              <a:t>:</a:t>
            </a:r>
          </a:p>
          <a:p>
            <a:pPr lvl="1"/>
            <a:r>
              <a:rPr lang="en-US" dirty="0" smtClean="0"/>
              <a:t>Review of the Articles of Confederation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Intro to Constitutional Convention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Constitutional Reading &amp; Questions w/partner (45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Overview Questions</a:t>
            </a:r>
            <a:endParaRPr lang="en-US" dirty="0" smtClean="0"/>
          </a:p>
          <a:p>
            <a:pPr lvl="1"/>
            <a:r>
              <a:rPr lang="en-US" dirty="0" smtClean="0"/>
              <a:t>Today’s Exit Slip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20" y="1365504"/>
            <a:ext cx="5235628" cy="350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</TotalTime>
  <Words>327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Monday, August 31st  </vt:lpstr>
      <vt:lpstr>1.) The plan for the small states was also known as the…</vt:lpstr>
      <vt:lpstr>2.) An early struggle of the first convention was which of the following?</vt:lpstr>
      <vt:lpstr>3.) WHO IS CONSIDERED THE “Father of the constitution?”</vt:lpstr>
      <vt:lpstr>4.) Shays’s Rebellion started because which of the following reasons?</vt:lpstr>
      <vt:lpstr>5.) The real issue for opponents of the Constitution was whether a national government…</vt:lpstr>
      <vt:lpstr>Monday, August 31st  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August 31st</dc:title>
  <dc:creator>Abell, Joshua L</dc:creator>
  <cp:lastModifiedBy>Abell, Joshua L</cp:lastModifiedBy>
  <cp:revision>6</cp:revision>
  <dcterms:created xsi:type="dcterms:W3CDTF">2015-08-31T11:31:38Z</dcterms:created>
  <dcterms:modified xsi:type="dcterms:W3CDTF">2015-08-31T12:53:49Z</dcterms:modified>
</cp:coreProperties>
</file>